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66" r:id="rId4"/>
    <p:sldId id="267" r:id="rId5"/>
    <p:sldId id="268" r:id="rId6"/>
    <p:sldId id="278" r:id="rId7"/>
    <p:sldId id="260" r:id="rId8"/>
    <p:sldId id="280" r:id="rId9"/>
    <p:sldId id="261" r:id="rId10"/>
    <p:sldId id="258" r:id="rId11"/>
    <p:sldId id="262" r:id="rId12"/>
    <p:sldId id="265" r:id="rId13"/>
    <p:sldId id="282" r:id="rId14"/>
    <p:sldId id="283" r:id="rId15"/>
    <p:sldId id="279" r:id="rId16"/>
    <p:sldId id="281" r:id="rId17"/>
    <p:sldId id="263" r:id="rId18"/>
    <p:sldId id="264" r:id="rId19"/>
    <p:sldId id="275" r:id="rId20"/>
    <p:sldId id="276" r:id="rId21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 Light"/>
      </a:defRPr>
    </a:lvl1pPr>
    <a:lvl2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 Light"/>
      </a:defRPr>
    </a:lvl2pPr>
    <a:lvl3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 Light"/>
      </a:defRPr>
    </a:lvl3pPr>
    <a:lvl4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 Light"/>
      </a:defRPr>
    </a:lvl4pPr>
    <a:lvl5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 Light"/>
      </a:defRPr>
    </a:lvl5pPr>
    <a:lvl6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 Light"/>
      </a:defRPr>
    </a:lvl6pPr>
    <a:lvl7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 Light"/>
      </a:defRPr>
    </a:lvl7pPr>
    <a:lvl8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 Light"/>
      </a:defRPr>
    </a:lvl8pPr>
    <a:lvl9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 Light"/>
      </a:defRPr>
    </a:lvl9pPr>
  </p:defaultTextStyle>
  <p:extLst>
    <p:ext uri="{EFAFB233-063F-42B5-8137-9DF3F51BA10A}">
      <p15:sldGuideLst xmlns:p15="http://schemas.microsoft.com/office/powerpoint/2012/main">
        <p15:guide id="1" orient="horz" pos="3072" userDrawn="1">
          <p15:clr>
            <a:srgbClr val="A4A3A4"/>
          </p15:clr>
        </p15:guide>
        <p15:guide id="2" pos="409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16E59C3-DCA7-4CC7-8006-4361CBCDAF89}" v="20" dt="2024-03-08T04:27:20.203"/>
  </p1510:revLst>
</p1510:revInfo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C4C6C6"/>
              </a:solidFill>
              <a:prstDash val="solid"/>
              <a:miter lim="400000"/>
            </a:ln>
          </a:top>
          <a:bottom>
            <a:ln w="25400" cap="flat">
              <a:solidFill>
                <a:srgbClr val="C4C6C6"/>
              </a:solidFill>
              <a:prstDash val="solid"/>
              <a:miter lim="400000"/>
            </a:ln>
          </a:bottom>
          <a:insideH>
            <a:ln w="25400" cap="flat">
              <a:solidFill>
                <a:srgbClr val="C4C6C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F2F2F2"/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C4C6C6"/>
              </a:solidFill>
              <a:prstDash val="solid"/>
              <a:miter lim="400000"/>
            </a:ln>
          </a:right>
          <a:top>
            <a:ln w="25400" cap="flat">
              <a:solidFill>
                <a:srgbClr val="C4C6C6"/>
              </a:solidFill>
              <a:prstDash val="solid"/>
              <a:miter lim="400000"/>
            </a:ln>
          </a:top>
          <a:bottom>
            <a:ln w="25400" cap="flat">
              <a:solidFill>
                <a:srgbClr val="C4C6C6"/>
              </a:solidFill>
              <a:prstDash val="solid"/>
              <a:miter lim="400000"/>
            </a:ln>
          </a:bottom>
          <a:insideH>
            <a:ln w="25400" cap="flat">
              <a:solidFill>
                <a:srgbClr val="C4C6C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8E9E8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satOff val="12166"/>
              <a:lumOff val="-13042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FF8FA"/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4F728F"/>
              </a:solidFill>
              <a:prstDash val="solid"/>
              <a:miter lim="400000"/>
            </a:ln>
          </a:top>
          <a:bottom>
            <a:ln w="12700" cap="flat">
              <a:solidFill>
                <a:srgbClr val="4F728F"/>
              </a:solidFill>
              <a:prstDash val="solid"/>
              <a:miter lim="400000"/>
            </a:ln>
          </a:bottom>
          <a:insideH>
            <a:ln w="12700" cap="flat">
              <a:solidFill>
                <a:srgbClr val="4F728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4DADF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74747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38EB0"/>
          </a:solidFill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747474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173D59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F2F2F2"/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solidFill>
                <a:srgbClr val="3C3C1D"/>
              </a:solidFill>
              <a:prstDash val="solid"/>
              <a:miter lim="400000"/>
            </a:ln>
          </a:left>
          <a:right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insideV>
        </a:tcBdr>
        <a:fill>
          <a:solidFill>
            <a:srgbClr val="CFCDBB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solidFill>
                <a:srgbClr val="C6C6C6"/>
              </a:solidFill>
              <a:prstDash val="solid"/>
              <a:miter lim="400000"/>
            </a:ln>
          </a:left>
          <a:right>
            <a:ln w="12700" cap="flat">
              <a:solidFill>
                <a:srgbClr val="C6C6C6"/>
              </a:solidFill>
              <a:prstDash val="solid"/>
              <a:miter lim="400000"/>
            </a:ln>
          </a:right>
          <a:top>
            <a:ln w="12700" cap="flat">
              <a:solidFill>
                <a:srgbClr val="656839"/>
              </a:solidFill>
              <a:prstDash val="solid"/>
              <a:miter lim="400000"/>
            </a:ln>
          </a:top>
          <a:bottom>
            <a:ln w="12700" cap="flat">
              <a:solidFill>
                <a:srgbClr val="3C3C1D"/>
              </a:solidFill>
              <a:prstDash val="solid"/>
              <a:miter lim="400000"/>
            </a:ln>
          </a:bottom>
          <a:insideH>
            <a:ln w="12700" cap="flat">
              <a:solidFill>
                <a:srgbClr val="C6C6C6"/>
              </a:solidFill>
              <a:prstDash val="solid"/>
              <a:miter lim="400000"/>
            </a:ln>
          </a:insideH>
          <a:insideV>
            <a:ln w="12700" cap="flat">
              <a:solidFill>
                <a:srgbClr val="C6C6C6"/>
              </a:solidFill>
              <a:prstDash val="solid"/>
              <a:miter lim="400000"/>
            </a:ln>
          </a:insideV>
        </a:tcBdr>
        <a:fill>
          <a:solidFill>
            <a:srgbClr val="E8E9E8"/>
          </a:solidFill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rgbClr val="3C3C1D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AAA485"/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insideV>
        </a:tcBdr>
        <a:fill>
          <a:solidFill>
            <a:srgbClr val="656839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C4C6C6"/>
              </a:solidFill>
              <a:prstDash val="solid"/>
              <a:miter lim="400000"/>
            </a:ln>
          </a:top>
          <a:bottom>
            <a:ln w="25400" cap="flat">
              <a:solidFill>
                <a:srgbClr val="C4C6C6"/>
              </a:solidFill>
              <a:prstDash val="solid"/>
              <a:miter lim="400000"/>
            </a:ln>
          </a:bottom>
          <a:insideH>
            <a:ln w="25400" cap="flat">
              <a:solidFill>
                <a:srgbClr val="C4C6C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1F1F1"/>
          </a:solidFill>
        </a:fill>
      </a:tcStyle>
    </a:wholeTbl>
    <a:band2H>
      <a:tcTxStyle/>
      <a:tcStyle>
        <a:tcBdr/>
        <a:fill>
          <a:solidFill>
            <a:srgbClr val="E4E4E0"/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515151"/>
              </a:solidFill>
              <a:prstDash val="solid"/>
              <a:miter lim="400000"/>
            </a:ln>
          </a:left>
          <a:right>
            <a:ln w="0" cap="flat">
              <a:noFill/>
              <a:miter lim="400000"/>
            </a:ln>
          </a:right>
          <a:top>
            <a:ln w="12700" cap="flat">
              <a:solidFill>
                <a:srgbClr val="7D7766"/>
              </a:solidFill>
              <a:prstDash val="solid"/>
              <a:miter lim="400000"/>
            </a:ln>
          </a:top>
          <a:bottom>
            <a:ln w="12700" cap="flat">
              <a:solidFill>
                <a:srgbClr val="7D7766"/>
              </a:solidFill>
              <a:prstDash val="solid"/>
              <a:miter lim="400000"/>
            </a:ln>
          </a:bottom>
          <a:insideH>
            <a:ln w="12700" cap="flat">
              <a:solidFill>
                <a:srgbClr val="7D776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F8B7E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747474"/>
              </a:solidFill>
              <a:prstDash val="solid"/>
              <a:miter lim="400000"/>
            </a:ln>
          </a:top>
          <a:bottom>
            <a:ln w="12700" cap="flat">
              <a:solidFill>
                <a:srgbClr val="515151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1F1F1"/>
          </a:solidFill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15151"/>
              </a:solidFill>
              <a:prstDash val="solid"/>
              <a:miter lim="400000"/>
            </a:ln>
          </a:top>
          <a:bottom>
            <a:ln w="254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E5A4C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solidFill>
                <a:srgbClr val="747474"/>
              </a:solidFill>
              <a:prstDash val="solid"/>
              <a:miter lim="400000"/>
            </a:ln>
          </a:left>
          <a:right>
            <a:ln w="12700" cap="flat">
              <a:solidFill>
                <a:srgbClr val="747474"/>
              </a:solidFill>
              <a:prstDash val="solid"/>
              <a:miter lim="400000"/>
            </a:ln>
          </a:right>
          <a:top>
            <a:ln w="12700" cap="flat">
              <a:solidFill>
                <a:srgbClr val="747474"/>
              </a:solidFill>
              <a:prstDash val="solid"/>
              <a:miter lim="400000"/>
            </a:ln>
          </a:top>
          <a:bottom>
            <a:ln w="12700" cap="flat">
              <a:solidFill>
                <a:srgbClr val="747474"/>
              </a:solidFill>
              <a:prstDash val="solid"/>
              <a:miter lim="400000"/>
            </a:ln>
          </a:bottom>
          <a:insideH>
            <a:ln w="12700" cap="flat">
              <a:solidFill>
                <a:srgbClr val="747474"/>
              </a:solidFill>
              <a:prstDash val="solid"/>
              <a:miter lim="400000"/>
            </a:ln>
          </a:insideH>
          <a:insideV>
            <a:ln w="12700" cap="flat">
              <a:solidFill>
                <a:srgbClr val="74747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F2F2F2"/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solidFill>
                <a:srgbClr val="747474"/>
              </a:solidFill>
              <a:prstDash val="solid"/>
              <a:miter lim="400000"/>
            </a:ln>
          </a:left>
          <a:right>
            <a:ln w="12700" cap="flat">
              <a:solidFill>
                <a:srgbClr val="747474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9E9E9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747474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BCBCB"/>
          </a:solidFill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747474"/>
              </a:solidFill>
              <a:prstDash val="solid"/>
              <a:miter lim="400000"/>
            </a:ln>
          </a:top>
          <a:bottom>
            <a:ln w="12700" cap="flat">
              <a:solidFill>
                <a:srgbClr val="747474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BCBCB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777777"/>
      </a:tcTxStyle>
      <a:tcStyle>
        <a:tcBdr>
          <a:left>
            <a:ln w="12700" cap="flat">
              <a:solidFill>
                <a:srgbClr val="C9C9C9"/>
              </a:solidFill>
              <a:prstDash val="solid"/>
              <a:miter lim="400000"/>
            </a:ln>
          </a:left>
          <a:right>
            <a:ln w="12700" cap="flat">
              <a:solidFill>
                <a:srgbClr val="C9C9C9"/>
              </a:solidFill>
              <a:prstDash val="solid"/>
              <a:miter lim="400000"/>
            </a:ln>
          </a:right>
          <a:top>
            <a:ln w="12700" cap="flat">
              <a:solidFill>
                <a:srgbClr val="525252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25252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25252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C9C9C9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2D2D2">
              <a:alpha val="30000"/>
            </a:srgb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555555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C9C9C9"/>
              </a:solidFill>
              <a:prstDash val="solid"/>
              <a:miter lim="400000"/>
            </a:ln>
          </a:top>
          <a:bottom>
            <a:ln w="12700" cap="flat">
              <a:solidFill>
                <a:srgbClr val="C9C9C9"/>
              </a:solidFill>
              <a:prstDash val="solid"/>
              <a:miter lim="400000"/>
            </a:ln>
          </a:bottom>
          <a:insideH>
            <a:ln w="12700" cap="flat">
              <a:solidFill>
                <a:srgbClr val="C9C9C9"/>
              </a:solidFill>
              <a:prstDash val="solid"/>
              <a:miter lim="400000"/>
            </a:ln>
          </a:insideH>
          <a:insideV>
            <a:ln w="12700" cap="flat">
              <a:solidFill>
                <a:srgbClr val="C9C9C9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555555"/>
      </a:tcTxStyle>
      <a:tcStyle>
        <a:tcBdr>
          <a:left>
            <a:ln w="12700" cap="flat">
              <a:solidFill>
                <a:srgbClr val="C9C9C9"/>
              </a:solidFill>
              <a:prstDash val="solid"/>
              <a:miter lim="400000"/>
            </a:ln>
          </a:left>
          <a:right>
            <a:ln w="12700" cap="flat">
              <a:solidFill>
                <a:srgbClr val="C9C9C9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C9C9C9"/>
              </a:solidFill>
              <a:prstDash val="solid"/>
              <a:miter lim="400000"/>
            </a:ln>
          </a:insideH>
          <a:insideV>
            <a:ln w="12700" cap="flat">
              <a:solidFill>
                <a:srgbClr val="C9C9C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555555"/>
      </a:tcTxStyle>
      <a:tcStyle>
        <a:tcBdr>
          <a:left>
            <a:ln w="12700" cap="flat">
              <a:solidFill>
                <a:srgbClr val="C9C9C9"/>
              </a:solidFill>
              <a:prstDash val="solid"/>
              <a:miter lim="400000"/>
            </a:ln>
          </a:left>
          <a:right>
            <a:ln w="12700" cap="flat">
              <a:solidFill>
                <a:srgbClr val="C9C9C9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C9C9C9"/>
              </a:solidFill>
              <a:prstDash val="solid"/>
              <a:miter lim="400000"/>
            </a:ln>
          </a:insideH>
          <a:insideV>
            <a:ln w="12700" cap="flat">
              <a:solidFill>
                <a:srgbClr val="C9C9C9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66"/>
  </p:normalViewPr>
  <p:slideViewPr>
    <p:cSldViewPr snapToGrid="0" snapToObjects="1" showGuides="1">
      <p:cViewPr>
        <p:scale>
          <a:sx n="66" d="100"/>
          <a:sy n="66" d="100"/>
        </p:scale>
        <p:origin x="844" y="304"/>
      </p:cViewPr>
      <p:guideLst>
        <p:guide orient="horz" pos="3072"/>
        <p:guide pos="409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안병준" userId="11e41229-6e50-4481-8011-3273b0ff1f6b" providerId="ADAL" clId="{216E59C3-DCA7-4CC7-8006-4361CBCDAF89}"/>
    <pc:docChg chg="undo custSel addSld delSld modSld sldOrd">
      <pc:chgData name="안병준" userId="11e41229-6e50-4481-8011-3273b0ff1f6b" providerId="ADAL" clId="{216E59C3-DCA7-4CC7-8006-4361CBCDAF89}" dt="2024-03-08T04:27:24.668" v="478" actId="962"/>
      <pc:docMkLst>
        <pc:docMk/>
      </pc:docMkLst>
      <pc:sldChg chg="addSp delSp modSp mod">
        <pc:chgData name="안병준" userId="11e41229-6e50-4481-8011-3273b0ff1f6b" providerId="ADAL" clId="{216E59C3-DCA7-4CC7-8006-4361CBCDAF89}" dt="2024-03-07T22:49:09.778" v="105" actId="962"/>
        <pc:sldMkLst>
          <pc:docMk/>
          <pc:sldMk cId="0" sldId="256"/>
        </pc:sldMkLst>
        <pc:spChg chg="add del mod">
          <ac:chgData name="안병준" userId="11e41229-6e50-4481-8011-3273b0ff1f6b" providerId="ADAL" clId="{216E59C3-DCA7-4CC7-8006-4361CBCDAF89}" dt="2024-03-07T22:49:07.551" v="103" actId="931"/>
          <ac:spMkLst>
            <pc:docMk/>
            <pc:sldMk cId="0" sldId="256"/>
            <ac:spMk id="3" creationId="{88068BD9-5F2A-E670-A9E0-8DE457D2D08C}"/>
          </ac:spMkLst>
        </pc:spChg>
        <pc:picChg chg="add mod">
          <ac:chgData name="안병준" userId="11e41229-6e50-4481-8011-3273b0ff1f6b" providerId="ADAL" clId="{216E59C3-DCA7-4CC7-8006-4361CBCDAF89}" dt="2024-03-07T22:49:09.778" v="105" actId="962"/>
          <ac:picMkLst>
            <pc:docMk/>
            <pc:sldMk cId="0" sldId="256"/>
            <ac:picMk id="5" creationId="{2FC0DDB5-8D0D-1040-E9F6-3EE7AA8638DE}"/>
          </ac:picMkLst>
        </pc:picChg>
        <pc:picChg chg="del">
          <ac:chgData name="안병준" userId="11e41229-6e50-4481-8011-3273b0ff1f6b" providerId="ADAL" clId="{216E59C3-DCA7-4CC7-8006-4361CBCDAF89}" dt="2024-03-07T22:48:57.579" v="102" actId="478"/>
          <ac:picMkLst>
            <pc:docMk/>
            <pc:sldMk cId="0" sldId="256"/>
            <ac:picMk id="127" creationId="{00000000-0000-0000-0000-000000000000}"/>
          </ac:picMkLst>
        </pc:picChg>
      </pc:sldChg>
      <pc:sldChg chg="addSp delSp modSp del mod">
        <pc:chgData name="안병준" userId="11e41229-6e50-4481-8011-3273b0ff1f6b" providerId="ADAL" clId="{216E59C3-DCA7-4CC7-8006-4361CBCDAF89}" dt="2024-03-07T22:44:46.693" v="90" actId="47"/>
        <pc:sldMkLst>
          <pc:docMk/>
          <pc:sldMk cId="0" sldId="259"/>
        </pc:sldMkLst>
        <pc:spChg chg="add del mod">
          <ac:chgData name="안병준" userId="11e41229-6e50-4481-8011-3273b0ff1f6b" providerId="ADAL" clId="{216E59C3-DCA7-4CC7-8006-4361CBCDAF89}" dt="2024-03-07T22:43:55.048" v="83" actId="931"/>
          <ac:spMkLst>
            <pc:docMk/>
            <pc:sldMk cId="0" sldId="259"/>
            <ac:spMk id="3" creationId="{B2C06DB9-EB10-2C68-BA17-9C6224FC4A3A}"/>
          </ac:spMkLst>
        </pc:spChg>
        <pc:spChg chg="add mod">
          <ac:chgData name="안병준" userId="11e41229-6e50-4481-8011-3273b0ff1f6b" providerId="ADAL" clId="{216E59C3-DCA7-4CC7-8006-4361CBCDAF89}" dt="2024-03-07T22:44:34.289" v="88" actId="478"/>
          <ac:spMkLst>
            <pc:docMk/>
            <pc:sldMk cId="0" sldId="259"/>
            <ac:spMk id="8" creationId="{F9CDAD49-27C8-D7C1-7D46-A3527F1C6BD3}"/>
          </ac:spMkLst>
        </pc:spChg>
        <pc:picChg chg="add del mod">
          <ac:chgData name="안병준" userId="11e41229-6e50-4481-8011-3273b0ff1f6b" providerId="ADAL" clId="{216E59C3-DCA7-4CC7-8006-4361CBCDAF89}" dt="2024-03-07T22:44:34.289" v="88" actId="478"/>
          <ac:picMkLst>
            <pc:docMk/>
            <pc:sldMk cId="0" sldId="259"/>
            <ac:picMk id="5" creationId="{6E5CF88C-03FF-B85E-0915-1FC6019A34EA}"/>
          </ac:picMkLst>
        </pc:picChg>
        <pc:picChg chg="del">
          <ac:chgData name="안병준" userId="11e41229-6e50-4481-8011-3273b0ff1f6b" providerId="ADAL" clId="{216E59C3-DCA7-4CC7-8006-4361CBCDAF89}" dt="2024-03-07T22:43:25.148" v="81" actId="478"/>
          <ac:picMkLst>
            <pc:docMk/>
            <pc:sldMk cId="0" sldId="259"/>
            <ac:picMk id="6" creationId="{2EFAECE4-6411-7DA1-601E-7745C963057F}"/>
          </ac:picMkLst>
        </pc:picChg>
        <pc:picChg chg="del">
          <ac:chgData name="안병준" userId="11e41229-6e50-4481-8011-3273b0ff1f6b" providerId="ADAL" clId="{216E59C3-DCA7-4CC7-8006-4361CBCDAF89}" dt="2024-03-07T22:43:27.894" v="82" actId="478"/>
          <ac:picMkLst>
            <pc:docMk/>
            <pc:sldMk cId="0" sldId="259"/>
            <ac:picMk id="137" creationId="{00000000-0000-0000-0000-000000000000}"/>
          </ac:picMkLst>
        </pc:picChg>
      </pc:sldChg>
      <pc:sldChg chg="modSp mod">
        <pc:chgData name="안병준" userId="11e41229-6e50-4481-8011-3273b0ff1f6b" providerId="ADAL" clId="{216E59C3-DCA7-4CC7-8006-4361CBCDAF89}" dt="2024-03-07T23:29:03.654" v="357" actId="403"/>
        <pc:sldMkLst>
          <pc:docMk/>
          <pc:sldMk cId="0" sldId="260"/>
        </pc:sldMkLst>
        <pc:spChg chg="mod">
          <ac:chgData name="안병준" userId="11e41229-6e50-4481-8011-3273b0ff1f6b" providerId="ADAL" clId="{216E59C3-DCA7-4CC7-8006-4361CBCDAF89}" dt="2024-03-07T23:28:28.280" v="344" actId="20577"/>
          <ac:spMkLst>
            <pc:docMk/>
            <pc:sldMk cId="0" sldId="260"/>
            <ac:spMk id="141" creationId="{00000000-0000-0000-0000-000000000000}"/>
          </ac:spMkLst>
        </pc:spChg>
        <pc:spChg chg="mod">
          <ac:chgData name="안병준" userId="11e41229-6e50-4481-8011-3273b0ff1f6b" providerId="ADAL" clId="{216E59C3-DCA7-4CC7-8006-4361CBCDAF89}" dt="2024-03-07T23:29:03.654" v="357" actId="403"/>
          <ac:spMkLst>
            <pc:docMk/>
            <pc:sldMk cId="0" sldId="260"/>
            <ac:spMk id="142" creationId="{00000000-0000-0000-0000-000000000000}"/>
          </ac:spMkLst>
        </pc:spChg>
      </pc:sldChg>
      <pc:sldChg chg="modSp mod">
        <pc:chgData name="안병준" userId="11e41229-6e50-4481-8011-3273b0ff1f6b" providerId="ADAL" clId="{216E59C3-DCA7-4CC7-8006-4361CBCDAF89}" dt="2024-03-07T22:28:01.932" v="19" actId="20577"/>
        <pc:sldMkLst>
          <pc:docMk/>
          <pc:sldMk cId="0" sldId="261"/>
        </pc:sldMkLst>
        <pc:spChg chg="mod">
          <ac:chgData name="안병준" userId="11e41229-6e50-4481-8011-3273b0ff1f6b" providerId="ADAL" clId="{216E59C3-DCA7-4CC7-8006-4361CBCDAF89}" dt="2024-03-07T22:28:01.932" v="19" actId="20577"/>
          <ac:spMkLst>
            <pc:docMk/>
            <pc:sldMk cId="0" sldId="261"/>
            <ac:spMk id="145" creationId="{00000000-0000-0000-0000-000000000000}"/>
          </ac:spMkLst>
        </pc:spChg>
      </pc:sldChg>
      <pc:sldChg chg="modSp mod">
        <pc:chgData name="안병준" userId="11e41229-6e50-4481-8011-3273b0ff1f6b" providerId="ADAL" clId="{216E59C3-DCA7-4CC7-8006-4361CBCDAF89}" dt="2024-03-07T23:18:43.590" v="241" actId="20577"/>
        <pc:sldMkLst>
          <pc:docMk/>
          <pc:sldMk cId="0" sldId="264"/>
        </pc:sldMkLst>
        <pc:spChg chg="mod">
          <ac:chgData name="안병준" userId="11e41229-6e50-4481-8011-3273b0ff1f6b" providerId="ADAL" clId="{216E59C3-DCA7-4CC7-8006-4361CBCDAF89}" dt="2024-03-07T23:18:43.590" v="241" actId="20577"/>
          <ac:spMkLst>
            <pc:docMk/>
            <pc:sldMk cId="0" sldId="264"/>
            <ac:spMk id="152" creationId="{00000000-0000-0000-0000-000000000000}"/>
          </ac:spMkLst>
        </pc:spChg>
      </pc:sldChg>
      <pc:sldChg chg="modSp mod">
        <pc:chgData name="안병준" userId="11e41229-6e50-4481-8011-3273b0ff1f6b" providerId="ADAL" clId="{216E59C3-DCA7-4CC7-8006-4361CBCDAF89}" dt="2024-03-07T22:56:09.405" v="120" actId="20577"/>
        <pc:sldMkLst>
          <pc:docMk/>
          <pc:sldMk cId="0" sldId="265"/>
        </pc:sldMkLst>
        <pc:spChg chg="mod">
          <ac:chgData name="안병준" userId="11e41229-6e50-4481-8011-3273b0ff1f6b" providerId="ADAL" clId="{216E59C3-DCA7-4CC7-8006-4361CBCDAF89}" dt="2024-03-07T22:56:09.405" v="120" actId="20577"/>
          <ac:spMkLst>
            <pc:docMk/>
            <pc:sldMk cId="0" sldId="265"/>
            <ac:spMk id="155" creationId="{00000000-0000-0000-0000-000000000000}"/>
          </ac:spMkLst>
        </pc:spChg>
      </pc:sldChg>
      <pc:sldChg chg="modSp mod">
        <pc:chgData name="안병준" userId="11e41229-6e50-4481-8011-3273b0ff1f6b" providerId="ADAL" clId="{216E59C3-DCA7-4CC7-8006-4361CBCDAF89}" dt="2024-03-07T22:35:45.397" v="74" actId="20577"/>
        <pc:sldMkLst>
          <pc:docMk/>
          <pc:sldMk cId="0" sldId="267"/>
        </pc:sldMkLst>
        <pc:spChg chg="mod">
          <ac:chgData name="안병준" userId="11e41229-6e50-4481-8011-3273b0ff1f6b" providerId="ADAL" clId="{216E59C3-DCA7-4CC7-8006-4361CBCDAF89}" dt="2024-03-07T22:35:45.397" v="74" actId="20577"/>
          <ac:spMkLst>
            <pc:docMk/>
            <pc:sldMk cId="0" sldId="267"/>
            <ac:spMk id="160" creationId="{00000000-0000-0000-0000-000000000000}"/>
          </ac:spMkLst>
        </pc:spChg>
      </pc:sldChg>
      <pc:sldChg chg="delSp modSp mod">
        <pc:chgData name="안병준" userId="11e41229-6e50-4481-8011-3273b0ff1f6b" providerId="ADAL" clId="{216E59C3-DCA7-4CC7-8006-4361CBCDAF89}" dt="2024-03-07T22:46:48.533" v="101" actId="478"/>
        <pc:sldMkLst>
          <pc:docMk/>
          <pc:sldMk cId="0" sldId="268"/>
        </pc:sldMkLst>
        <pc:spChg chg="del mod">
          <ac:chgData name="안병준" userId="11e41229-6e50-4481-8011-3273b0ff1f6b" providerId="ADAL" clId="{216E59C3-DCA7-4CC7-8006-4361CBCDAF89}" dt="2024-03-07T22:46:48.533" v="101" actId="478"/>
          <ac:spMkLst>
            <pc:docMk/>
            <pc:sldMk cId="0" sldId="268"/>
            <ac:spMk id="163" creationId="{00000000-0000-0000-0000-000000000000}"/>
          </ac:spMkLst>
        </pc:spChg>
      </pc:sldChg>
      <pc:sldChg chg="del">
        <pc:chgData name="안병준" userId="11e41229-6e50-4481-8011-3273b0ff1f6b" providerId="ADAL" clId="{216E59C3-DCA7-4CC7-8006-4361CBCDAF89}" dt="2024-03-07T22:51:58.390" v="108" actId="47"/>
        <pc:sldMkLst>
          <pc:docMk/>
          <pc:sldMk cId="622251504" sldId="277"/>
        </pc:sldMkLst>
      </pc:sldChg>
      <pc:sldChg chg="addSp delSp modSp new mod modClrScheme chgLayout">
        <pc:chgData name="안병준" userId="11e41229-6e50-4481-8011-3273b0ff1f6b" providerId="ADAL" clId="{216E59C3-DCA7-4CC7-8006-4361CBCDAF89}" dt="2024-03-07T22:45:32.640" v="96" actId="14100"/>
        <pc:sldMkLst>
          <pc:docMk/>
          <pc:sldMk cId="580798936" sldId="278"/>
        </pc:sldMkLst>
        <pc:spChg chg="del">
          <ac:chgData name="안병준" userId="11e41229-6e50-4481-8011-3273b0ff1f6b" providerId="ADAL" clId="{216E59C3-DCA7-4CC7-8006-4361CBCDAF89}" dt="2024-03-07T22:44:57.475" v="91" actId="26606"/>
          <ac:spMkLst>
            <pc:docMk/>
            <pc:sldMk cId="580798936" sldId="278"/>
            <ac:spMk id="2" creationId="{4E0D94EB-B1EF-AC04-41B9-E8D8DF4EF072}"/>
          </ac:spMkLst>
        </pc:spChg>
        <pc:spChg chg="del">
          <ac:chgData name="안병준" userId="11e41229-6e50-4481-8011-3273b0ff1f6b" providerId="ADAL" clId="{216E59C3-DCA7-4CC7-8006-4361CBCDAF89}" dt="2024-03-07T22:44:57.475" v="91" actId="26606"/>
          <ac:spMkLst>
            <pc:docMk/>
            <pc:sldMk cId="580798936" sldId="278"/>
            <ac:spMk id="3" creationId="{4F6951F1-3B9B-DEED-782B-76FF67780A35}"/>
          </ac:spMkLst>
        </pc:spChg>
        <pc:spChg chg="del">
          <ac:chgData name="안병준" userId="11e41229-6e50-4481-8011-3273b0ff1f6b" providerId="ADAL" clId="{216E59C3-DCA7-4CC7-8006-4361CBCDAF89}" dt="2024-03-07T22:44:57.475" v="91" actId="26606"/>
          <ac:spMkLst>
            <pc:docMk/>
            <pc:sldMk cId="580798936" sldId="278"/>
            <ac:spMk id="4" creationId="{6D2FEEBC-B44C-D444-01EF-0A95F3153195}"/>
          </ac:spMkLst>
        </pc:spChg>
        <pc:picChg chg="add mod">
          <ac:chgData name="안병준" userId="11e41229-6e50-4481-8011-3273b0ff1f6b" providerId="ADAL" clId="{216E59C3-DCA7-4CC7-8006-4361CBCDAF89}" dt="2024-03-07T22:45:32.640" v="96" actId="14100"/>
          <ac:picMkLst>
            <pc:docMk/>
            <pc:sldMk cId="580798936" sldId="278"/>
            <ac:picMk id="6" creationId="{59982D7E-5C53-12F8-58F5-02E6793A2914}"/>
          </ac:picMkLst>
        </pc:picChg>
      </pc:sldChg>
      <pc:sldChg chg="addSp delSp modSp add mod modClrScheme chgLayout">
        <pc:chgData name="안병준" userId="11e41229-6e50-4481-8011-3273b0ff1f6b" providerId="ADAL" clId="{216E59C3-DCA7-4CC7-8006-4361CBCDAF89}" dt="2024-03-07T23:23:53.857" v="288" actId="14100"/>
        <pc:sldMkLst>
          <pc:docMk/>
          <pc:sldMk cId="1189491159" sldId="279"/>
        </pc:sldMkLst>
        <pc:spChg chg="add del mod">
          <ac:chgData name="안병준" userId="11e41229-6e50-4481-8011-3273b0ff1f6b" providerId="ADAL" clId="{216E59C3-DCA7-4CC7-8006-4361CBCDAF89}" dt="2024-03-07T23:21:56.045" v="244" actId="700"/>
          <ac:spMkLst>
            <pc:docMk/>
            <pc:sldMk cId="1189491159" sldId="279"/>
            <ac:spMk id="3" creationId="{1DDDEBEF-4CBC-71FB-38C1-D5F1ABC88EE6}"/>
          </ac:spMkLst>
        </pc:spChg>
        <pc:spChg chg="mod ord">
          <ac:chgData name="안병준" userId="11e41229-6e50-4481-8011-3273b0ff1f6b" providerId="ADAL" clId="{216E59C3-DCA7-4CC7-8006-4361CBCDAF89}" dt="2024-03-07T23:22:26.642" v="250" actId="20577"/>
          <ac:spMkLst>
            <pc:docMk/>
            <pc:sldMk cId="1189491159" sldId="279"/>
            <ac:spMk id="154" creationId="{AAA304C5-1780-493B-AB9B-5008C5E6FB91}"/>
          </ac:spMkLst>
        </pc:spChg>
        <pc:spChg chg="del">
          <ac:chgData name="안병준" userId="11e41229-6e50-4481-8011-3273b0ff1f6b" providerId="ADAL" clId="{216E59C3-DCA7-4CC7-8006-4361CBCDAF89}" dt="2024-03-07T23:21:26.803" v="243" actId="478"/>
          <ac:spMkLst>
            <pc:docMk/>
            <pc:sldMk cId="1189491159" sldId="279"/>
            <ac:spMk id="155" creationId="{91B61FBB-5DAC-7505-3006-BD73294E3F00}"/>
          </ac:spMkLst>
        </pc:spChg>
        <pc:spChg chg="add mod">
          <ac:chgData name="안병준" userId="11e41229-6e50-4481-8011-3273b0ff1f6b" providerId="ADAL" clId="{216E59C3-DCA7-4CC7-8006-4361CBCDAF89}" dt="2024-03-07T23:23:07.054" v="281" actId="26606"/>
          <ac:spMkLst>
            <pc:docMk/>
            <pc:sldMk cId="1189491159" sldId="279"/>
            <ac:spMk id="160" creationId="{F081E607-05D2-149B-3BD3-3526806915D2}"/>
          </ac:spMkLst>
        </pc:spChg>
        <pc:picChg chg="add mod">
          <ac:chgData name="안병준" userId="11e41229-6e50-4481-8011-3273b0ff1f6b" providerId="ADAL" clId="{216E59C3-DCA7-4CC7-8006-4361CBCDAF89}" dt="2024-03-07T23:23:53.857" v="288" actId="14100"/>
          <ac:picMkLst>
            <pc:docMk/>
            <pc:sldMk cId="1189491159" sldId="279"/>
            <ac:picMk id="5" creationId="{0904F60E-92A1-09BF-F82A-B02F6B074132}"/>
          </ac:picMkLst>
        </pc:picChg>
        <pc:picChg chg="add del">
          <ac:chgData name="안병준" userId="11e41229-6e50-4481-8011-3273b0ff1f6b" providerId="ADAL" clId="{216E59C3-DCA7-4CC7-8006-4361CBCDAF89}" dt="2024-03-07T23:22:56.733" v="280" actId="478"/>
          <ac:picMkLst>
            <pc:docMk/>
            <pc:sldMk cId="1189491159" sldId="279"/>
            <ac:picMk id="156" creationId="{36CCEF59-33A9-683B-8849-7B17C204033C}"/>
          </ac:picMkLst>
        </pc:picChg>
        <pc:picChg chg="add del">
          <ac:chgData name="안병준" userId="11e41229-6e50-4481-8011-3273b0ff1f6b" providerId="ADAL" clId="{216E59C3-DCA7-4CC7-8006-4361CBCDAF89}" dt="2024-03-07T23:23:12.415" v="282" actId="478"/>
          <ac:picMkLst>
            <pc:docMk/>
            <pc:sldMk cId="1189491159" sldId="279"/>
            <ac:picMk id="162" creationId="{F0A98349-A2C8-2230-AAAB-7D55B0E6A7B9}"/>
          </ac:picMkLst>
        </pc:picChg>
      </pc:sldChg>
      <pc:sldChg chg="modSp add mod">
        <pc:chgData name="안병준" userId="11e41229-6e50-4481-8011-3273b0ff1f6b" providerId="ADAL" clId="{216E59C3-DCA7-4CC7-8006-4361CBCDAF89}" dt="2024-03-07T23:32:07.708" v="391" actId="20577"/>
        <pc:sldMkLst>
          <pc:docMk/>
          <pc:sldMk cId="3662857962" sldId="280"/>
        </pc:sldMkLst>
        <pc:spChg chg="mod">
          <ac:chgData name="안병준" userId="11e41229-6e50-4481-8011-3273b0ff1f6b" providerId="ADAL" clId="{216E59C3-DCA7-4CC7-8006-4361CBCDAF89}" dt="2024-03-07T23:32:07.708" v="391" actId="20577"/>
          <ac:spMkLst>
            <pc:docMk/>
            <pc:sldMk cId="3662857962" sldId="280"/>
            <ac:spMk id="142" creationId="{BA2FF8E2-7A65-DDCE-70BB-D95B9C3C7F6A}"/>
          </ac:spMkLst>
        </pc:spChg>
      </pc:sldChg>
      <pc:sldChg chg="addSp delSp modSp add mod">
        <pc:chgData name="안병준" userId="11e41229-6e50-4481-8011-3273b0ff1f6b" providerId="ADAL" clId="{216E59C3-DCA7-4CC7-8006-4361CBCDAF89}" dt="2024-03-08T04:18:06.949" v="466" actId="20577"/>
        <pc:sldMkLst>
          <pc:docMk/>
          <pc:sldMk cId="3094691881" sldId="281"/>
        </pc:sldMkLst>
        <pc:spChg chg="mod">
          <ac:chgData name="안병준" userId="11e41229-6e50-4481-8011-3273b0ff1f6b" providerId="ADAL" clId="{216E59C3-DCA7-4CC7-8006-4361CBCDAF89}" dt="2024-03-07T23:34:42.087" v="400" actId="20577"/>
          <ac:spMkLst>
            <pc:docMk/>
            <pc:sldMk cId="3094691881" sldId="281"/>
            <ac:spMk id="154" creationId="{6827378D-F2FF-3978-607D-77521F020A41}"/>
          </ac:spMkLst>
        </pc:spChg>
        <pc:spChg chg="mod">
          <ac:chgData name="안병준" userId="11e41229-6e50-4481-8011-3273b0ff1f6b" providerId="ADAL" clId="{216E59C3-DCA7-4CC7-8006-4361CBCDAF89}" dt="2024-03-08T04:18:06.949" v="466" actId="20577"/>
          <ac:spMkLst>
            <pc:docMk/>
            <pc:sldMk cId="3094691881" sldId="281"/>
            <ac:spMk id="160" creationId="{9D98C6F4-3259-94FB-E4D1-C72F38CB16E5}"/>
          </ac:spMkLst>
        </pc:spChg>
        <pc:picChg chg="add mod">
          <ac:chgData name="안병준" userId="11e41229-6e50-4481-8011-3273b0ff1f6b" providerId="ADAL" clId="{216E59C3-DCA7-4CC7-8006-4361CBCDAF89}" dt="2024-03-07T23:35:46.822" v="441" actId="1076"/>
          <ac:picMkLst>
            <pc:docMk/>
            <pc:sldMk cId="3094691881" sldId="281"/>
            <ac:picMk id="3" creationId="{0DB7FD99-A5D4-6EDE-2FD1-A5ED0059797C}"/>
          </ac:picMkLst>
        </pc:picChg>
        <pc:picChg chg="del">
          <ac:chgData name="안병준" userId="11e41229-6e50-4481-8011-3273b0ff1f6b" providerId="ADAL" clId="{216E59C3-DCA7-4CC7-8006-4361CBCDAF89}" dt="2024-03-07T23:34:02.991" v="393" actId="478"/>
          <ac:picMkLst>
            <pc:docMk/>
            <pc:sldMk cId="3094691881" sldId="281"/>
            <ac:picMk id="5" creationId="{8508F210-F276-3352-DB05-64BA7B5D1C77}"/>
          </ac:picMkLst>
        </pc:picChg>
      </pc:sldChg>
      <pc:sldChg chg="addSp delSp modSp add mod ord">
        <pc:chgData name="안병준" userId="11e41229-6e50-4481-8011-3273b0ff1f6b" providerId="ADAL" clId="{216E59C3-DCA7-4CC7-8006-4361CBCDAF89}" dt="2024-03-08T04:02:56.122" v="463" actId="962"/>
        <pc:sldMkLst>
          <pc:docMk/>
          <pc:sldMk cId="2776275130" sldId="282"/>
        </pc:sldMkLst>
        <pc:spChg chg="add del mod">
          <ac:chgData name="안병준" userId="11e41229-6e50-4481-8011-3273b0ff1f6b" providerId="ADAL" clId="{216E59C3-DCA7-4CC7-8006-4361CBCDAF89}" dt="2024-03-08T04:02:52.240" v="461" actId="931"/>
          <ac:spMkLst>
            <pc:docMk/>
            <pc:sldMk cId="2776275130" sldId="282"/>
            <ac:spMk id="3" creationId="{F6F9C186-EE56-7C9B-AAE8-735ED9AA8873}"/>
          </ac:spMkLst>
        </pc:spChg>
        <pc:picChg chg="add mod">
          <ac:chgData name="안병준" userId="11e41229-6e50-4481-8011-3273b0ff1f6b" providerId="ADAL" clId="{216E59C3-DCA7-4CC7-8006-4361CBCDAF89}" dt="2024-03-08T04:02:56.122" v="463" actId="962"/>
          <ac:picMkLst>
            <pc:docMk/>
            <pc:sldMk cId="2776275130" sldId="282"/>
            <ac:picMk id="5" creationId="{57F6B411-5CCD-4B64-D658-92A57069D875}"/>
          </ac:picMkLst>
        </pc:picChg>
        <pc:picChg chg="del">
          <ac:chgData name="안병준" userId="11e41229-6e50-4481-8011-3273b0ff1f6b" providerId="ADAL" clId="{216E59C3-DCA7-4CC7-8006-4361CBCDAF89}" dt="2024-03-08T04:02:42.255" v="460" actId="478"/>
          <ac:picMkLst>
            <pc:docMk/>
            <pc:sldMk cId="2776275130" sldId="282"/>
            <ac:picMk id="135" creationId="{18C0E704-740D-4827-FE26-9AF639CE0882}"/>
          </ac:picMkLst>
        </pc:picChg>
      </pc:sldChg>
      <pc:sldChg chg="addSp delSp modSp add mod">
        <pc:chgData name="안병준" userId="11e41229-6e50-4481-8011-3273b0ff1f6b" providerId="ADAL" clId="{216E59C3-DCA7-4CC7-8006-4361CBCDAF89}" dt="2024-03-08T04:27:24.668" v="478" actId="962"/>
        <pc:sldMkLst>
          <pc:docMk/>
          <pc:sldMk cId="1005717220" sldId="283"/>
        </pc:sldMkLst>
        <pc:spChg chg="add del mod">
          <ac:chgData name="안병준" userId="11e41229-6e50-4481-8011-3273b0ff1f6b" providerId="ADAL" clId="{216E59C3-DCA7-4CC7-8006-4361CBCDAF89}" dt="2024-03-08T04:27:20.203" v="476" actId="931"/>
          <ac:spMkLst>
            <pc:docMk/>
            <pc:sldMk cId="1005717220" sldId="283"/>
            <ac:spMk id="3" creationId="{AE1D1256-B6FC-0B28-D0B8-E21D1ACECD7C}"/>
          </ac:spMkLst>
        </pc:spChg>
        <pc:picChg chg="del">
          <ac:chgData name="안병준" userId="11e41229-6e50-4481-8011-3273b0ff1f6b" providerId="ADAL" clId="{216E59C3-DCA7-4CC7-8006-4361CBCDAF89}" dt="2024-03-08T04:25:03.203" v="468" actId="478"/>
          <ac:picMkLst>
            <pc:docMk/>
            <pc:sldMk cId="1005717220" sldId="283"/>
            <ac:picMk id="5" creationId="{6AF13F31-8E78-FD61-0BD8-08F88A138DB4}"/>
          </ac:picMkLst>
        </pc:picChg>
        <pc:picChg chg="add mod">
          <ac:chgData name="안병준" userId="11e41229-6e50-4481-8011-3273b0ff1f6b" providerId="ADAL" clId="{216E59C3-DCA7-4CC7-8006-4361CBCDAF89}" dt="2024-03-08T04:25:33.903" v="475" actId="931"/>
          <ac:picMkLst>
            <pc:docMk/>
            <pc:sldMk cId="1005717220" sldId="283"/>
            <ac:picMk id="6" creationId="{4DB1F700-B3C5-A12B-DE0D-34AF21E05413}"/>
          </ac:picMkLst>
        </pc:picChg>
        <pc:picChg chg="add mod">
          <ac:chgData name="안병준" userId="11e41229-6e50-4481-8011-3273b0ff1f6b" providerId="ADAL" clId="{216E59C3-DCA7-4CC7-8006-4361CBCDAF89}" dt="2024-03-08T04:27:24.668" v="478" actId="962"/>
          <ac:picMkLst>
            <pc:docMk/>
            <pc:sldMk cId="1005717220" sldId="283"/>
            <ac:picMk id="8" creationId="{B00C0D6F-A004-948A-CC35-889903EC198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5" name="Shape 125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Line"/>
          <p:cNvSpPr/>
          <p:nvPr/>
        </p:nvSpPr>
        <p:spPr>
          <a:xfrm>
            <a:off x="571500" y="4749800"/>
            <a:ext cx="11868094" cy="129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3" name="Title Text"/>
          <p:cNvSpPr txBox="1">
            <a:spLocks noGrp="1"/>
          </p:cNvSpPr>
          <p:nvPr>
            <p:ph type="title"/>
          </p:nvPr>
        </p:nvSpPr>
        <p:spPr>
          <a:xfrm>
            <a:off x="571500" y="1320800"/>
            <a:ext cx="11861800" cy="3175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571500" y="5016500"/>
            <a:ext cx="11861800" cy="1016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indent="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indent="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indent="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indent="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–Johnny Appleseed"/>
          <p:cNvSpPr txBox="1">
            <a:spLocks noGrp="1"/>
          </p:cNvSpPr>
          <p:nvPr>
            <p:ph type="body" sz="quarter" idx="13"/>
          </p:nvPr>
        </p:nvSpPr>
        <p:spPr>
          <a:xfrm>
            <a:off x="1270000" y="6362700"/>
            <a:ext cx="10464800" cy="498422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 defTabSz="457200">
              <a:spcBef>
                <a:spcPts val="0"/>
              </a:spcBef>
              <a:buSzTx/>
              <a:buFontTx/>
              <a:buNone/>
              <a:defRPr sz="26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102" name="“Type a quote here.”"/>
          <p:cNvSpPr txBox="1">
            <a:spLocks noGrp="1"/>
          </p:cNvSpPr>
          <p:nvPr>
            <p:ph type="body" sz="quarter" idx="14"/>
          </p:nvPr>
        </p:nvSpPr>
        <p:spPr>
          <a:xfrm>
            <a:off x="1270000" y="4292600"/>
            <a:ext cx="10464800" cy="711200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algn="ctr" defTabSz="457200">
              <a:spcBef>
                <a:spcPts val="2400"/>
              </a:spcBef>
              <a:buSzTx/>
              <a:buFontTx/>
              <a:buNone/>
              <a:defRPr sz="4000"/>
            </a:lvl1pPr>
          </a:lstStyle>
          <a:p>
            <a:r>
              <a:t>“Type a quote here.”</a:t>
            </a:r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Image"/>
          <p:cNvSpPr>
            <a:spLocks noGrp="1"/>
          </p:cNvSpPr>
          <p:nvPr>
            <p:ph type="pic" idx="13"/>
          </p:nvPr>
        </p:nvSpPr>
        <p:spPr>
          <a:xfrm>
            <a:off x="-177800" y="0"/>
            <a:ext cx="133731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1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Line"/>
          <p:cNvSpPr/>
          <p:nvPr/>
        </p:nvSpPr>
        <p:spPr>
          <a:xfrm>
            <a:off x="7543800" y="7975599"/>
            <a:ext cx="1" cy="1422529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3" name="Image"/>
          <p:cNvSpPr>
            <a:spLocks noGrp="1"/>
          </p:cNvSpPr>
          <p:nvPr>
            <p:ph type="pic" idx="13"/>
          </p:nvPr>
        </p:nvSpPr>
        <p:spPr>
          <a:xfrm>
            <a:off x="0" y="-25400"/>
            <a:ext cx="13004800" cy="772536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4" name="Title Text"/>
          <p:cNvSpPr txBox="1">
            <a:spLocks noGrp="1"/>
          </p:cNvSpPr>
          <p:nvPr>
            <p:ph type="title"/>
          </p:nvPr>
        </p:nvSpPr>
        <p:spPr>
          <a:xfrm>
            <a:off x="1409700" y="7785100"/>
            <a:ext cx="5791200" cy="1701800"/>
          </a:xfrm>
          <a:prstGeom prst="rect">
            <a:avLst/>
          </a:prstGeom>
        </p:spPr>
        <p:txBody>
          <a:bodyPr anchor="ctr"/>
          <a:lstStyle>
            <a:lvl1pPr algn="r"/>
          </a:lstStyle>
          <a:p>
            <a:r>
              <a:t>Title Text</a:t>
            </a:r>
          </a:p>
        </p:txBody>
      </p:sp>
      <p:sp>
        <p:nvSpPr>
          <p:cNvPr id="2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7848600" y="8470900"/>
            <a:ext cx="4953000" cy="508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indent="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indent="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indent="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indent="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Text"/>
          <p:cNvSpPr txBox="1">
            <a:spLocks noGrp="1"/>
          </p:cNvSpPr>
          <p:nvPr>
            <p:ph type="title"/>
          </p:nvPr>
        </p:nvSpPr>
        <p:spPr>
          <a:xfrm>
            <a:off x="571500" y="3289300"/>
            <a:ext cx="11861800" cy="3175000"/>
          </a:xfrm>
          <a:prstGeom prst="rect">
            <a:avLst/>
          </a:prstGeom>
        </p:spPr>
        <p:txBody>
          <a:bodyPr anchor="ctr"/>
          <a:lstStyle/>
          <a:p>
            <a:r>
              <a:t>Title Text</a:t>
            </a:r>
          </a:p>
        </p:txBody>
      </p:sp>
      <p:sp>
        <p:nvSpPr>
          <p:cNvPr id="3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Line"/>
          <p:cNvSpPr/>
          <p:nvPr/>
        </p:nvSpPr>
        <p:spPr>
          <a:xfrm>
            <a:off x="571500" y="4864100"/>
            <a:ext cx="5334476" cy="58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42" name="Image"/>
          <p:cNvSpPr>
            <a:spLocks noGrp="1"/>
          </p:cNvSpPr>
          <p:nvPr>
            <p:ph type="pic" idx="13"/>
          </p:nvPr>
        </p:nvSpPr>
        <p:spPr>
          <a:xfrm>
            <a:off x="4775200" y="0"/>
            <a:ext cx="15392400" cy="97663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43" name="Title Text"/>
          <p:cNvSpPr txBox="1">
            <a:spLocks noGrp="1"/>
          </p:cNvSpPr>
          <p:nvPr>
            <p:ph type="title"/>
          </p:nvPr>
        </p:nvSpPr>
        <p:spPr>
          <a:xfrm>
            <a:off x="571500" y="1435100"/>
            <a:ext cx="5334000" cy="3175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571500" y="5130800"/>
            <a:ext cx="5334000" cy="3175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indent="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indent="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indent="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indent="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1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Line"/>
          <p:cNvSpPr/>
          <p:nvPr/>
        </p:nvSpPr>
        <p:spPr>
          <a:xfrm>
            <a:off x="571500" y="1968500"/>
            <a:ext cx="5073394" cy="133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70" name="Image"/>
          <p:cNvSpPr>
            <a:spLocks noGrp="1"/>
          </p:cNvSpPr>
          <p:nvPr>
            <p:ph type="pic" idx="13"/>
          </p:nvPr>
        </p:nvSpPr>
        <p:spPr>
          <a:xfrm>
            <a:off x="6477000" y="-152400"/>
            <a:ext cx="6654800" cy="990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71" name="Title Text"/>
          <p:cNvSpPr txBox="1">
            <a:spLocks noGrp="1"/>
          </p:cNvSpPr>
          <p:nvPr>
            <p:ph type="title"/>
          </p:nvPr>
        </p:nvSpPr>
        <p:spPr>
          <a:xfrm>
            <a:off x="571500" y="330200"/>
            <a:ext cx="5080000" cy="1397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72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71500" y="2222500"/>
            <a:ext cx="5080000" cy="6667500"/>
          </a:xfrm>
          <a:prstGeom prst="rect">
            <a:avLst/>
          </a:prstGeom>
        </p:spPr>
        <p:txBody>
          <a:bodyPr/>
          <a:lstStyle>
            <a:lvl1pPr marL="330200" indent="-330200">
              <a:spcBef>
                <a:spcPts val="3000"/>
              </a:spcBef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660400" indent="-330200">
              <a:spcBef>
                <a:spcPts val="3000"/>
              </a:spcBef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990600" indent="-330200">
              <a:spcBef>
                <a:spcPts val="3000"/>
              </a:spcBef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320800" indent="-330200">
              <a:spcBef>
                <a:spcPts val="3000"/>
              </a:spcBef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651000" indent="-330200">
              <a:spcBef>
                <a:spcPts val="3000"/>
              </a:spcBef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10743" y="9199778"/>
            <a:ext cx="312014" cy="299822"/>
          </a:xfrm>
          <a:prstGeom prst="rect">
            <a:avLst/>
          </a:prstGeom>
        </p:spPr>
        <p:txBody>
          <a:bodyPr/>
          <a:lstStyle>
            <a:lvl1pPr algn="l"/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Body Level One…"/>
          <p:cNvSpPr txBox="1">
            <a:spLocks noGrp="1"/>
          </p:cNvSpPr>
          <p:nvPr>
            <p:ph type="body" idx="1"/>
          </p:nvPr>
        </p:nvSpPr>
        <p:spPr>
          <a:xfrm>
            <a:off x="889000" y="889000"/>
            <a:ext cx="11214100" cy="796290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Line"/>
          <p:cNvSpPr/>
          <p:nvPr/>
        </p:nvSpPr>
        <p:spPr>
          <a:xfrm flipH="1">
            <a:off x="9055098" y="508000"/>
            <a:ext cx="128" cy="7975631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89" name="Line"/>
          <p:cNvSpPr/>
          <p:nvPr/>
        </p:nvSpPr>
        <p:spPr>
          <a:xfrm>
            <a:off x="9055096" y="4464050"/>
            <a:ext cx="3448503" cy="59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90" name="Image"/>
          <p:cNvSpPr>
            <a:spLocks noGrp="1"/>
          </p:cNvSpPr>
          <p:nvPr>
            <p:ph type="pic" sz="half" idx="13"/>
          </p:nvPr>
        </p:nvSpPr>
        <p:spPr>
          <a:xfrm>
            <a:off x="9168011" y="4584788"/>
            <a:ext cx="6506665" cy="43434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91" name="Image"/>
          <p:cNvSpPr>
            <a:spLocks noGrp="1"/>
          </p:cNvSpPr>
          <p:nvPr>
            <p:ph type="pic" sz="quarter" idx="14"/>
          </p:nvPr>
        </p:nvSpPr>
        <p:spPr>
          <a:xfrm>
            <a:off x="9182100" y="-101600"/>
            <a:ext cx="3365500" cy="5003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92" name="Image"/>
          <p:cNvSpPr>
            <a:spLocks noGrp="1"/>
          </p:cNvSpPr>
          <p:nvPr>
            <p:ph type="pic" idx="15"/>
          </p:nvPr>
        </p:nvSpPr>
        <p:spPr>
          <a:xfrm>
            <a:off x="-800100" y="469900"/>
            <a:ext cx="11049000" cy="805399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9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520700" y="8661400"/>
            <a:ext cx="8369300" cy="9398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indent="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indent="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indent="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indent="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"/>
          <p:cNvSpPr/>
          <p:nvPr/>
        </p:nvSpPr>
        <p:spPr>
          <a:xfrm>
            <a:off x="571500" y="1968500"/>
            <a:ext cx="11868106" cy="129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571500" y="330200"/>
            <a:ext cx="11861800" cy="1397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/>
          <a:p>
            <a:r>
              <a:t>Title Text</a:t>
            </a:r>
          </a:p>
        </p:txBody>
      </p:sp>
      <p:sp>
        <p:nvSpPr>
          <p:cNvPr id="4" name="Body Level One…"/>
          <p:cNvSpPr txBox="1">
            <a:spLocks noGrp="1"/>
          </p:cNvSpPr>
          <p:nvPr>
            <p:ph type="body" idx="1"/>
          </p:nvPr>
        </p:nvSpPr>
        <p:spPr>
          <a:xfrm>
            <a:off x="571500" y="2222500"/>
            <a:ext cx="11861800" cy="6667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268199" y="9199778"/>
            <a:ext cx="312015" cy="299822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r">
              <a:defRPr sz="14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Light"/>
        </a:defRPr>
      </a:lvl9pPr>
    </p:titleStyle>
    <p:bodyStyle>
      <a:lvl1pPr marL="4572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 typeface="Helvetica Neue"/>
        <a:buChar char="•"/>
        <a:tabLst/>
        <a:defRPr sz="3600" b="0" i="0" u="none" strike="noStrike" cap="none" spc="0" baseline="0">
          <a:solidFill>
            <a:srgbClr val="747474"/>
          </a:solidFill>
          <a:uFillTx/>
          <a:latin typeface="+mn-lt"/>
          <a:ea typeface="+mn-ea"/>
          <a:cs typeface="+mn-cs"/>
          <a:sym typeface="Helvetica Neue Light"/>
        </a:defRPr>
      </a:lvl1pPr>
      <a:lvl2pPr marL="9144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 typeface="Helvetica Neue"/>
        <a:buChar char="•"/>
        <a:tabLst/>
        <a:defRPr sz="3600" b="0" i="0" u="none" strike="noStrike" cap="none" spc="0" baseline="0">
          <a:solidFill>
            <a:srgbClr val="747474"/>
          </a:solidFill>
          <a:uFillTx/>
          <a:latin typeface="+mn-lt"/>
          <a:ea typeface="+mn-ea"/>
          <a:cs typeface="+mn-cs"/>
          <a:sym typeface="Helvetica Neue Light"/>
        </a:defRPr>
      </a:lvl2pPr>
      <a:lvl3pPr marL="13716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 typeface="Helvetica Neue"/>
        <a:buChar char="•"/>
        <a:tabLst/>
        <a:defRPr sz="3600" b="0" i="0" u="none" strike="noStrike" cap="none" spc="0" baseline="0">
          <a:solidFill>
            <a:srgbClr val="747474"/>
          </a:solidFill>
          <a:uFillTx/>
          <a:latin typeface="+mn-lt"/>
          <a:ea typeface="+mn-ea"/>
          <a:cs typeface="+mn-cs"/>
          <a:sym typeface="Helvetica Neue Light"/>
        </a:defRPr>
      </a:lvl3pPr>
      <a:lvl4pPr marL="18288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 typeface="Helvetica Neue"/>
        <a:buChar char="•"/>
        <a:tabLst/>
        <a:defRPr sz="3600" b="0" i="0" u="none" strike="noStrike" cap="none" spc="0" baseline="0">
          <a:solidFill>
            <a:srgbClr val="747474"/>
          </a:solidFill>
          <a:uFillTx/>
          <a:latin typeface="+mn-lt"/>
          <a:ea typeface="+mn-ea"/>
          <a:cs typeface="+mn-cs"/>
          <a:sym typeface="Helvetica Neue Light"/>
        </a:defRPr>
      </a:lvl4pPr>
      <a:lvl5pPr marL="22860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 typeface="Helvetica Neue"/>
        <a:buChar char="•"/>
        <a:tabLst/>
        <a:defRPr sz="3600" b="0" i="0" u="none" strike="noStrike" cap="none" spc="0" baseline="0">
          <a:solidFill>
            <a:srgbClr val="747474"/>
          </a:solidFill>
          <a:uFillTx/>
          <a:latin typeface="+mn-lt"/>
          <a:ea typeface="+mn-ea"/>
          <a:cs typeface="+mn-cs"/>
          <a:sym typeface="Helvetica Neue Light"/>
        </a:defRPr>
      </a:lvl5pPr>
      <a:lvl6pPr marL="27432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 typeface="Helvetica Neue"/>
        <a:buChar char="•"/>
        <a:tabLst/>
        <a:defRPr sz="3600" b="0" i="0" u="none" strike="noStrike" cap="none" spc="0" baseline="0">
          <a:solidFill>
            <a:srgbClr val="747474"/>
          </a:solidFill>
          <a:uFillTx/>
          <a:latin typeface="+mn-lt"/>
          <a:ea typeface="+mn-ea"/>
          <a:cs typeface="+mn-cs"/>
          <a:sym typeface="Helvetica Neue Light"/>
        </a:defRPr>
      </a:lvl6pPr>
      <a:lvl7pPr marL="32004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 typeface="Helvetica Neue"/>
        <a:buChar char="•"/>
        <a:tabLst/>
        <a:defRPr sz="3600" b="0" i="0" u="none" strike="noStrike" cap="none" spc="0" baseline="0">
          <a:solidFill>
            <a:srgbClr val="747474"/>
          </a:solidFill>
          <a:uFillTx/>
          <a:latin typeface="+mn-lt"/>
          <a:ea typeface="+mn-ea"/>
          <a:cs typeface="+mn-cs"/>
          <a:sym typeface="Helvetica Neue Light"/>
        </a:defRPr>
      </a:lvl7pPr>
      <a:lvl8pPr marL="36576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 typeface="Helvetica Neue"/>
        <a:buChar char="•"/>
        <a:tabLst/>
        <a:defRPr sz="3600" b="0" i="0" u="none" strike="noStrike" cap="none" spc="0" baseline="0">
          <a:solidFill>
            <a:srgbClr val="747474"/>
          </a:solidFill>
          <a:uFillTx/>
          <a:latin typeface="+mn-lt"/>
          <a:ea typeface="+mn-ea"/>
          <a:cs typeface="+mn-cs"/>
          <a:sym typeface="Helvetica Neue Light"/>
        </a:defRPr>
      </a:lvl8pPr>
      <a:lvl9pPr marL="41148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 typeface="Helvetica Neue"/>
        <a:buChar char="•"/>
        <a:tabLst/>
        <a:defRPr sz="3600" b="0" i="0" u="none" strike="noStrike" cap="none" spc="0" baseline="0">
          <a:solidFill>
            <a:srgbClr val="747474"/>
          </a:solidFill>
          <a:uFillTx/>
          <a:latin typeface="+mn-lt"/>
          <a:ea typeface="+mn-ea"/>
          <a:cs typeface="+mn-cs"/>
          <a:sym typeface="Helvetica Neue Light"/>
        </a:defRPr>
      </a:lvl9pPr>
    </p:bodyStyle>
    <p:otherStyle>
      <a:lvl1pPr marL="0" marR="0" indent="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2286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4572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6858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9144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11430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13716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16002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18288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hyperlink" Target="mailto:coolbrise@knu.ac.kr" TargetMode="Externa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oastmasters.org/Find-a-Club/06608731-yolo-toastmasters" TargetMode="External"/><Relationship Id="rId2" Type="http://schemas.openxmlformats.org/officeDocument/2006/relationships/hyperlink" Target="https://www.toastmasters.org/Find-a-Club/03963990-daegu-toastmasters" TargetMode="Externa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mdb.com/title/tt2084970" TargetMode="External"/><Relationship Id="rId2" Type="http://schemas.openxmlformats.org/officeDocument/2006/relationships/hyperlink" Target="https://missing.csail.mit.edu/" TargetMode="Externa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coolbrise@knu.ac.kr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aladin.co.kr/shop/wproduct.aspx?ItemId=330301790" TargetMode="External"/><Relationship Id="rId3" Type="http://schemas.openxmlformats.org/officeDocument/2006/relationships/hyperlink" Target="https://www.aladin.co.kr/shop/wproduct.aspx?ItemId=331429898" TargetMode="External"/><Relationship Id="rId7" Type="http://schemas.openxmlformats.org/officeDocument/2006/relationships/hyperlink" Target="https://wikidocs.net/book/1" TargetMode="External"/><Relationship Id="rId2" Type="http://schemas.openxmlformats.org/officeDocument/2006/relationships/hyperlink" Target="https://docs.python.org/3.12/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docs.python.org/3.10/" TargetMode="External"/><Relationship Id="rId5" Type="http://schemas.openxmlformats.org/officeDocument/2006/relationships/hyperlink" Target="https://www.youtube.com/playlist?list=PL2P1Vm9k53HOflCAdyYaOx7hfBHydWNcL" TargetMode="External"/><Relationship Id="rId4" Type="http://schemas.openxmlformats.org/officeDocument/2006/relationships/hyperlink" Target="https://www.aladin.co.kr/shop/wproduct.aspx?ItemId=257088051" TargetMode="External"/><Relationship Id="rId9" Type="http://schemas.openxmlformats.org/officeDocument/2006/relationships/hyperlink" Target="https://dojang.io/course/view.php?id=7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컴퓨팅사고와 SW코딩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컴퓨팅사고와 SW코딩</a:t>
            </a:r>
          </a:p>
        </p:txBody>
      </p:sp>
      <p:sp>
        <p:nvSpPr>
          <p:cNvPr id="129" name="안병준 coolbrise@knu.ac.kr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572516">
              <a:defRPr sz="2548"/>
            </a:pPr>
            <a:r>
              <a:t>안병준 </a:t>
            </a:r>
            <a:r>
              <a:rPr u="sng">
                <a:hlinkClick r:id="rId2"/>
              </a:rPr>
              <a:t>coolbrise@knu.ac.kr</a:t>
            </a:r>
          </a:p>
        </p:txBody>
      </p:sp>
      <p:pic>
        <p:nvPicPr>
          <p:cNvPr id="5" name="그림 개체 틀 4" descr="야외, 하늘, 나무, 건물이(가) 표시된 사진&#10;&#10;자동 생성된 설명">
            <a:extLst>
              <a:ext uri="{FF2B5EF4-FFF2-40B4-BE49-F238E27FC236}">
                <a16:creationId xmlns:a16="http://schemas.microsoft.com/office/drawing/2014/main" id="{2FC0DDB5-8D0D-1040-E9F6-3EE7AA8638DE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67" b="5467"/>
          <a:stretch>
            <a:fillRect/>
          </a:stretch>
        </p:blipFill>
        <p:spPr/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attitude-is-everything-text-torn-paper_220873-9475.jpg" descr="attitude-is-everything-text-torn-paper_220873-9475.jpg"/>
          <p:cNvPicPr>
            <a:picLocks noGrp="1" noChangeAspect="1"/>
          </p:cNvPicPr>
          <p:nvPr>
            <p:ph type="pic" idx="13"/>
          </p:nvPr>
        </p:nvPicPr>
        <p:blipFill>
          <a:blip r:embed="rId2"/>
          <a:srcRect l="6833" r="6833"/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BAN012-MD__61066.jpeg" descr="BAN012-MD__61066.jpeg"/>
          <p:cNvPicPr>
            <a:picLocks noGrp="1" noChangeAspect="1"/>
          </p:cNvPicPr>
          <p:nvPr>
            <p:ph type="pic" idx="13"/>
          </p:nvPr>
        </p:nvPicPr>
        <p:blipFill>
          <a:blip r:embed="rId2"/>
          <a:srcRect/>
          <a:stretch>
            <a:fillRect/>
          </a:stretch>
        </p:blipFill>
        <p:spPr>
          <a:xfrm>
            <a:off x="0" y="1615440"/>
            <a:ext cx="13004800" cy="652272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Exam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Exams</a:t>
            </a:r>
          </a:p>
        </p:txBody>
      </p:sp>
      <p:sp>
        <p:nvSpPr>
          <p:cNvPr id="155" name="Mid-term exam date: Oct. 27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Mid-term exam date: </a:t>
            </a:r>
            <a:r>
              <a:rPr lang="en-US" dirty="0"/>
              <a:t>Apr</a:t>
            </a:r>
            <a:r>
              <a:rPr dirty="0"/>
              <a:t>. </a:t>
            </a:r>
            <a:r>
              <a:rPr lang="en-US" dirty="0"/>
              <a:t>19</a:t>
            </a:r>
            <a:endParaRPr dirty="0"/>
          </a:p>
          <a:p>
            <a:r>
              <a:rPr dirty="0"/>
              <a:t>Final exam date: </a:t>
            </a:r>
            <a:r>
              <a:rPr lang="en-US" dirty="0"/>
              <a:t>Jun</a:t>
            </a:r>
            <a:r>
              <a:rPr dirty="0"/>
              <a:t>. </a:t>
            </a:r>
            <a:r>
              <a:rPr lang="en-US" dirty="0"/>
              <a:t>21</a:t>
            </a:r>
            <a:endParaRPr dirty="0"/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EC8621-26EF-8294-1C0C-DA92F46B1E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개체 틀 4" descr="텍스트, 출력 장치, 전자 기기, 컴퓨터 하드웨어이(가) 표시된 사진&#10;&#10;자동 생성된 설명">
            <a:extLst>
              <a:ext uri="{FF2B5EF4-FFF2-40B4-BE49-F238E27FC236}">
                <a16:creationId xmlns:a16="http://schemas.microsoft.com/office/drawing/2014/main" id="{57F6B411-5CCD-4B64-D658-92A57069D875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8" r="428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776275130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945445-5AD3-C4E9-527B-5F259626C8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개체 틀 7" descr="텍스트, 책, 가구, 실내이(가) 표시된 사진&#10;&#10;자동 생성된 설명">
            <a:extLst>
              <a:ext uri="{FF2B5EF4-FFF2-40B4-BE49-F238E27FC236}">
                <a16:creationId xmlns:a16="http://schemas.microsoft.com/office/drawing/2014/main" id="{B00C0D6F-A004-948A-CC35-889903EC1980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38" r="1143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005717220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06EB08-5255-6FD9-4EEE-2738CDB5D9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Exams">
            <a:extLst>
              <a:ext uri="{FF2B5EF4-FFF2-40B4-BE49-F238E27FC236}">
                <a16:creationId xmlns:a16="http://schemas.microsoft.com/office/drawing/2014/main" id="{AAA304C5-1780-493B-AB9B-5008C5E6FB9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09700" y="7785100"/>
            <a:ext cx="5791200" cy="1701800"/>
          </a:xfrm>
        </p:spPr>
        <p:txBody>
          <a:bodyPr anchor="ctr">
            <a:normAutofit/>
          </a:bodyPr>
          <a:lstStyle/>
          <a:p>
            <a:r>
              <a:rPr lang="en-US" dirty="0"/>
              <a:t>Gmail</a:t>
            </a:r>
            <a:endParaRPr dirty="0"/>
          </a:p>
        </p:txBody>
      </p:sp>
      <p:sp>
        <p:nvSpPr>
          <p:cNvPr id="160" name="Text Placeholder 3">
            <a:extLst>
              <a:ext uri="{FF2B5EF4-FFF2-40B4-BE49-F238E27FC236}">
                <a16:creationId xmlns:a16="http://schemas.microsoft.com/office/drawing/2014/main" id="{F081E607-05D2-149B-3BD3-3526806915D2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7848600" y="8470900"/>
            <a:ext cx="4953000" cy="50800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Create your </a:t>
            </a:r>
            <a:r>
              <a:rPr lang="en-US" dirty="0" err="1"/>
              <a:t>gmail</a:t>
            </a:r>
            <a:r>
              <a:rPr lang="en-US" dirty="0"/>
              <a:t> account.</a:t>
            </a:r>
            <a:endParaRPr lang="en-US"/>
          </a:p>
        </p:txBody>
      </p:sp>
      <p:pic>
        <p:nvPicPr>
          <p:cNvPr id="5" name="그림 4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0904F60E-92A1-09BF-F82A-B02F6B0741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018384" cy="7305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491159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B78990-ABBF-01DD-BA27-466A0EC152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Exams">
            <a:extLst>
              <a:ext uri="{FF2B5EF4-FFF2-40B4-BE49-F238E27FC236}">
                <a16:creationId xmlns:a16="http://schemas.microsoft.com/office/drawing/2014/main" id="{6827378D-F2FF-3978-607D-77521F020A4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09700" y="7785100"/>
            <a:ext cx="5791200" cy="1701800"/>
          </a:xfrm>
        </p:spPr>
        <p:txBody>
          <a:bodyPr anchor="ctr">
            <a:normAutofit/>
          </a:bodyPr>
          <a:lstStyle/>
          <a:p>
            <a:r>
              <a:rPr lang="en-US" dirty="0"/>
              <a:t>Slack</a:t>
            </a:r>
            <a:endParaRPr dirty="0"/>
          </a:p>
        </p:txBody>
      </p:sp>
      <p:sp>
        <p:nvSpPr>
          <p:cNvPr id="160" name="Text Placeholder 3">
            <a:extLst>
              <a:ext uri="{FF2B5EF4-FFF2-40B4-BE49-F238E27FC236}">
                <a16:creationId xmlns:a16="http://schemas.microsoft.com/office/drawing/2014/main" id="{9D98C6F4-3259-94FB-E4D1-C72F38CB16E5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7848600" y="8470900"/>
            <a:ext cx="4953000" cy="50800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Join the workspace</a:t>
            </a:r>
          </a:p>
        </p:txBody>
      </p:sp>
      <p:pic>
        <p:nvPicPr>
          <p:cNvPr id="3" name="그림 2" descr="그래픽, 폰트, 로고, 그래픽 디자인이(가) 표시된 사진&#10;&#10;자동 생성된 설명">
            <a:extLst>
              <a:ext uri="{FF2B5EF4-FFF2-40B4-BE49-F238E27FC236}">
                <a16:creationId xmlns:a16="http://schemas.microsoft.com/office/drawing/2014/main" id="{0DB7FD99-A5D4-6EDE-2FD1-A5ED005979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85725"/>
            <a:ext cx="11023600" cy="826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691881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facebook-cover-photo-blue.png" descr="facebook-cover-photo-blue.png"/>
          <p:cNvPicPr>
            <a:picLocks noGrp="1" noChangeAspect="1"/>
          </p:cNvPicPr>
          <p:nvPr>
            <p:ph type="pic" idx="13"/>
          </p:nvPr>
        </p:nvPicPr>
        <p:blipFill>
          <a:blip r:embed="rId2"/>
          <a:srcRect l="7017" r="7017"/>
          <a:stretch>
            <a:fillRect/>
          </a:stretch>
        </p:blipFill>
        <p:spPr>
          <a:xfrm>
            <a:off x="0" y="619782"/>
            <a:ext cx="13004800" cy="8514036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Toastmast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Toastmasters</a:t>
            </a:r>
          </a:p>
        </p:txBody>
      </p:sp>
      <p:sp>
        <p:nvSpPr>
          <p:cNvPr id="152" name="Mission Statement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 fontScale="85000" lnSpcReduction="20000"/>
          </a:bodyPr>
          <a:lstStyle/>
          <a:p>
            <a:pPr marL="338327" indent="-338327" defTabSz="432308">
              <a:spcBef>
                <a:spcPts val="3100"/>
              </a:spcBef>
              <a:defRPr sz="2664" b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dirty="0"/>
              <a:t>Mission Statement</a:t>
            </a:r>
          </a:p>
          <a:p>
            <a:pPr marL="676655" lvl="1" indent="-338327" defTabSz="432308">
              <a:spcBef>
                <a:spcPts val="3100"/>
              </a:spcBef>
              <a:defRPr sz="2664"/>
            </a:pPr>
            <a:r>
              <a:rPr dirty="0"/>
              <a:t>We provide a supportive and positive learning environment in which members are empowered to develop communication and leadership skills, resulting in greater self-confidence and personal growth.</a:t>
            </a:r>
          </a:p>
          <a:p>
            <a:pPr marL="338327" indent="-338327" defTabSz="432308">
              <a:spcBef>
                <a:spcPts val="3100"/>
              </a:spcBef>
              <a:defRPr sz="2664" b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dirty="0"/>
              <a:t>Daegu Toastmasters</a:t>
            </a:r>
          </a:p>
          <a:p>
            <a:pPr marL="676655" lvl="1" indent="-338327" defTabSz="432308">
              <a:spcBef>
                <a:spcPts val="3100"/>
              </a:spcBef>
              <a:defRPr sz="2664"/>
            </a:pPr>
            <a:r>
              <a:rPr dirty="0"/>
              <a:t>Saturday morning</a:t>
            </a:r>
            <a:endParaRPr lang="en-US" dirty="0"/>
          </a:p>
          <a:p>
            <a:pPr marL="676655" lvl="1" indent="-338327" defTabSz="432308">
              <a:spcBef>
                <a:spcPts val="3100"/>
              </a:spcBef>
              <a:defRPr sz="2664"/>
            </a:pPr>
            <a:r>
              <a:rPr lang="en-US" altLang="ko-KR" dirty="0">
                <a:hlinkClick r:id="rId2"/>
              </a:rPr>
              <a:t>Toastmasters International -Daegu Toastmasters</a:t>
            </a:r>
            <a:endParaRPr dirty="0"/>
          </a:p>
          <a:p>
            <a:pPr marL="338327" indent="-338327" defTabSz="432308">
              <a:spcBef>
                <a:spcPts val="3100"/>
              </a:spcBef>
              <a:defRPr sz="2664" b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dirty="0"/>
              <a:t>Y.O.L.O. Toastmasters</a:t>
            </a:r>
          </a:p>
          <a:p>
            <a:pPr marL="676655" lvl="1" indent="-338327" defTabSz="432308">
              <a:spcBef>
                <a:spcPts val="3100"/>
              </a:spcBef>
              <a:defRPr sz="2664"/>
            </a:pPr>
            <a:r>
              <a:rPr dirty="0"/>
              <a:t>Tuesday evening</a:t>
            </a:r>
            <a:endParaRPr lang="en-US" dirty="0"/>
          </a:p>
          <a:p>
            <a:pPr marL="676655" lvl="1" indent="-338327" defTabSz="432308">
              <a:spcBef>
                <a:spcPts val="3100"/>
              </a:spcBef>
              <a:defRPr sz="2664"/>
            </a:pPr>
            <a:r>
              <a:rPr lang="en-US" altLang="ko-KR" dirty="0">
                <a:hlinkClick r:id="rId3"/>
              </a:rPr>
              <a:t>Toastmasters International -Y.O.L.O Toastmasters</a:t>
            </a:r>
            <a:endParaRPr dirty="0"/>
          </a:p>
          <a:p>
            <a:pPr marL="338327" indent="-338327" defTabSz="432308">
              <a:spcBef>
                <a:spcPts val="3100"/>
              </a:spcBef>
              <a:defRPr sz="2664" b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dirty="0"/>
              <a:t>Submit the pictures via e-mail after attending a </a:t>
            </a:r>
            <a:r>
              <a:rPr lang="en-US" dirty="0"/>
              <a:t>Toastmasters </a:t>
            </a:r>
            <a:r>
              <a:rPr dirty="0"/>
              <a:t>meeting.</a:t>
            </a:r>
            <a:br>
              <a:rPr dirty="0"/>
            </a:br>
            <a:r>
              <a:rPr dirty="0"/>
              <a:t>You’ll </a:t>
            </a:r>
            <a:r>
              <a:rPr lang="en-US" dirty="0"/>
              <a:t>receive</a:t>
            </a:r>
            <a:r>
              <a:rPr dirty="0"/>
              <a:t> </a:t>
            </a:r>
            <a:r>
              <a:rPr dirty="0">
                <a:solidFill>
                  <a:srgbClr val="FF0000"/>
                </a:solidFill>
              </a:rPr>
              <a:t>an </a:t>
            </a:r>
            <a:r>
              <a:rPr lang="en-US" dirty="0">
                <a:solidFill>
                  <a:srgbClr val="FF0000"/>
                </a:solidFill>
              </a:rPr>
              <a:t>additional</a:t>
            </a:r>
            <a:r>
              <a:rPr dirty="0">
                <a:solidFill>
                  <a:srgbClr val="FF0000"/>
                </a:solidFill>
              </a:rPr>
              <a:t> point</a:t>
            </a:r>
            <a:r>
              <a:rPr lang="en-US" dirty="0">
                <a:solidFill>
                  <a:srgbClr val="FF0000"/>
                </a:solidFill>
              </a:rPr>
              <a:t> on your grade</a:t>
            </a:r>
            <a:r>
              <a:rPr dirty="0"/>
              <a:t>.</a:t>
            </a: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Further Studi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Further Studies</a:t>
            </a:r>
          </a:p>
        </p:txBody>
      </p:sp>
      <p:sp>
        <p:nvSpPr>
          <p:cNvPr id="181" name="The Missing Semester of Your CS Education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The Missing Semester of Your CS Education</a:t>
            </a:r>
          </a:p>
          <a:p>
            <a:pPr lvl="1"/>
            <a:r>
              <a:rPr u="sng" dirty="0">
                <a:hlinkClick r:id="rId2"/>
              </a:rPr>
              <a:t>https://missing.csail.mit.edu/</a:t>
            </a:r>
          </a:p>
          <a:p>
            <a:r>
              <a:rPr dirty="0"/>
              <a:t>Watch a movie</a:t>
            </a:r>
          </a:p>
          <a:p>
            <a:pPr lvl="1"/>
            <a:r>
              <a:rPr u="sng" dirty="0">
                <a:hlinkClick r:id="rId3"/>
              </a:rPr>
              <a:t>https://www.imdb.com/title/tt2084970</a:t>
            </a:r>
            <a:endParaRPr lang="en-US" u="sng" dirty="0">
              <a:hlinkClick r:id="rId3"/>
            </a:endParaRP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17309302_10212532603771485_2275713283173698457_n (1).jpeg"/>
          <p:cNvPicPr>
            <a:picLocks noGrp="1" noChangeAspect="1"/>
          </p:cNvPicPr>
          <p:nvPr>
            <p:ph type="pic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74" r="5574"/>
          <a:stretch/>
        </p:blipFill>
        <p:spPr>
          <a:xfrm>
            <a:off x="6502400" y="0"/>
            <a:ext cx="6502400" cy="9753600"/>
          </a:xfrm>
          <a:prstGeom prst="rect">
            <a:avLst/>
          </a:prstGeom>
        </p:spPr>
      </p:pic>
      <p:sp>
        <p:nvSpPr>
          <p:cNvPr id="132" name="안 병 준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안 병 준</a:t>
            </a:r>
          </a:p>
        </p:txBody>
      </p:sp>
      <p:sp>
        <p:nvSpPr>
          <p:cNvPr id="133" name="경북대학교 컴퓨터학부 겸임교수…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r>
              <a:rPr sz="2400" dirty="0" err="1"/>
              <a:t>경북대학교</a:t>
            </a:r>
            <a:r>
              <a:rPr sz="2400" dirty="0"/>
              <a:t> </a:t>
            </a:r>
            <a:r>
              <a:rPr sz="2400" dirty="0" err="1"/>
              <a:t>컴퓨터학부</a:t>
            </a:r>
            <a:r>
              <a:rPr sz="2400" dirty="0"/>
              <a:t> </a:t>
            </a:r>
            <a:r>
              <a:rPr sz="2400" dirty="0" err="1"/>
              <a:t>겸임교수</a:t>
            </a:r>
            <a:endParaRPr sz="2400" dirty="0"/>
          </a:p>
          <a:p>
            <a:r>
              <a:rPr sz="2400" u="sng" dirty="0">
                <a:hlinkClick r:id="rId3"/>
              </a:rPr>
              <a:t>coolbrise@knu.ac.kr</a:t>
            </a:r>
          </a:p>
          <a:p>
            <a:r>
              <a:rPr sz="2400" dirty="0" err="1"/>
              <a:t>경북대학교</a:t>
            </a:r>
            <a:r>
              <a:rPr sz="2400" dirty="0"/>
              <a:t> </a:t>
            </a:r>
            <a:r>
              <a:rPr sz="2400" dirty="0" err="1"/>
              <a:t>컴퓨터학부</a:t>
            </a:r>
            <a:r>
              <a:rPr sz="2400" dirty="0"/>
              <a:t> </a:t>
            </a:r>
            <a:r>
              <a:rPr sz="2400" dirty="0" err="1"/>
              <a:t>동문회</a:t>
            </a:r>
            <a:r>
              <a:rPr sz="2400" dirty="0"/>
              <a:t> </a:t>
            </a:r>
            <a:br>
              <a:rPr sz="2400" dirty="0"/>
            </a:br>
            <a:r>
              <a:rPr sz="2400" dirty="0" err="1"/>
              <a:t>부회장</a:t>
            </a:r>
            <a:r>
              <a:rPr sz="2400" dirty="0"/>
              <a:t> / </a:t>
            </a:r>
            <a:r>
              <a:rPr sz="2400" dirty="0" err="1"/>
              <a:t>사무국장</a:t>
            </a:r>
            <a:endParaRPr sz="2400" dirty="0"/>
          </a:p>
          <a:p>
            <a:r>
              <a:rPr sz="2400" dirty="0"/>
              <a:t>High Performance Computing Specialist</a:t>
            </a:r>
          </a:p>
          <a:p>
            <a:r>
              <a:rPr sz="2400" dirty="0"/>
              <a:t>Microsoft Korea</a:t>
            </a:r>
            <a:endParaRPr lang="en-US" sz="2400" dirty="0"/>
          </a:p>
          <a:p>
            <a:r>
              <a:rPr lang="en-US" sz="2400" dirty="0"/>
              <a:t>Samsung SDS</a:t>
            </a:r>
            <a:endParaRPr sz="2400" dirty="0"/>
          </a:p>
          <a:p>
            <a:r>
              <a:rPr sz="2400" dirty="0"/>
              <a:t>Distinguished Toastmaster</a:t>
            </a:r>
            <a:endParaRPr lang="en-US" sz="2400" dirty="0"/>
          </a:p>
          <a:p>
            <a:r>
              <a:rPr lang="en-US" sz="2400" dirty="0"/>
              <a:t>Johann Sebastian Bach</a:t>
            </a:r>
            <a:endParaRPr sz="2400" dirty="0"/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– Guido Van Rossum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– Guido Van Rossum</a:t>
            </a:r>
          </a:p>
        </p:txBody>
      </p:sp>
      <p:sp>
        <p:nvSpPr>
          <p:cNvPr id="184" name="“I have this hope that there is a better way. Higher-level tools that actually let you see the structure of the software more clearly will be of tremendous value.”"/>
          <p:cNvSpPr txBox="1">
            <a:spLocks noGrp="1"/>
          </p:cNvSpPr>
          <p:nvPr>
            <p:ph type="body" idx="14"/>
          </p:nvPr>
        </p:nvSpPr>
        <p:spPr>
          <a:xfrm>
            <a:off x="1270000" y="3360167"/>
            <a:ext cx="10464800" cy="2576066"/>
          </a:xfrm>
          <a:prstGeom prst="rect">
            <a:avLst/>
          </a:prstGeom>
        </p:spPr>
        <p:txBody>
          <a:bodyPr/>
          <a:lstStyle/>
          <a:p>
            <a:r>
              <a:t>“I have this hope that there is a better way. Higher-level tools that actually let you see the structure of the software more clearly will be of tremendous value.”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mounzer-awad-e8cT-GDo3j4-unsplash.jpg" descr="mounzer-awad-e8cT-GDo3j4-unsplash.jpg"/>
          <p:cNvPicPr>
            <a:picLocks noGrp="1" noChangeAspect="1"/>
          </p:cNvPicPr>
          <p:nvPr>
            <p:ph type="pic" idx="13"/>
          </p:nvPr>
        </p:nvPicPr>
        <p:blipFill>
          <a:blip r:embed="rId2"/>
          <a:srcRect l="5552" r="5552"/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Ice Break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Ice Breaking</a:t>
            </a:r>
          </a:p>
        </p:txBody>
      </p:sp>
      <p:sp>
        <p:nvSpPr>
          <p:cNvPr id="160" name="Make a group of two peopl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Form</a:t>
            </a:r>
            <a:r>
              <a:rPr dirty="0"/>
              <a:t> a group of two people</a:t>
            </a:r>
          </a:p>
          <a:p>
            <a:r>
              <a:rPr lang="en-US" dirty="0"/>
              <a:t>One</a:t>
            </a:r>
            <a:r>
              <a:rPr dirty="0"/>
              <a:t> person talks to the other for 3 minutes.</a:t>
            </a:r>
          </a:p>
          <a:p>
            <a:r>
              <a:rPr dirty="0"/>
              <a:t>The other listens to him or her without saying anything.</a:t>
            </a:r>
          </a:p>
          <a:p>
            <a:r>
              <a:rPr dirty="0"/>
              <a:t>Change the roles after 3 minutes.</a:t>
            </a:r>
          </a:p>
          <a:p>
            <a:r>
              <a:rPr dirty="0"/>
              <a:t>Theme : </a:t>
            </a:r>
            <a:r>
              <a:rPr b="1" dirty="0"/>
              <a:t>What did you do </a:t>
            </a:r>
            <a:r>
              <a:rPr lang="en-US" b="1" dirty="0"/>
              <a:t>during</a:t>
            </a:r>
            <a:r>
              <a:rPr b="1" dirty="0"/>
              <a:t> the </a:t>
            </a:r>
            <a:r>
              <a:rPr lang="en-US" b="1" dirty="0"/>
              <a:t>winter</a:t>
            </a:r>
            <a:r>
              <a:rPr b="1" dirty="0"/>
              <a:t> vacation?</a:t>
            </a:r>
          </a:p>
          <a:p>
            <a:r>
              <a:rPr dirty="0"/>
              <a:t>Presenter : Shar</a:t>
            </a:r>
            <a:r>
              <a:rPr lang="en-US" dirty="0"/>
              <a:t>e</a:t>
            </a:r>
            <a:r>
              <a:rPr dirty="0"/>
              <a:t> what you </a:t>
            </a:r>
            <a:r>
              <a:rPr lang="en-US" dirty="0"/>
              <a:t>did during the winter vacation</a:t>
            </a:r>
            <a:r>
              <a:rPr dirty="0"/>
              <a:t>. 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lachlan-dempsey-6VPEOdpFNAs-unsplash.jpg" descr="lachlan-dempsey-6VPEOdpFNAs-unsplash.jpg"/>
          <p:cNvPicPr>
            <a:picLocks noGrp="1" noChangeAspect="1"/>
          </p:cNvPicPr>
          <p:nvPr>
            <p:ph type="pic" idx="13"/>
          </p:nvPr>
        </p:nvPicPr>
        <p:blipFill>
          <a:blip r:embed="rId2"/>
          <a:srcRect t="19995" b="19995"/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텍스트, 폰트, 스크린샷, 그래픽 디자인이(가) 표시된 사진&#10;&#10;자동 생성된 설명">
            <a:extLst>
              <a:ext uri="{FF2B5EF4-FFF2-40B4-BE49-F238E27FC236}">
                <a16:creationId xmlns:a16="http://schemas.microsoft.com/office/drawing/2014/main" id="{59982D7E-5C53-12F8-58F5-02E6793A29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4678" y="6294"/>
            <a:ext cx="7120042" cy="9747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798936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each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Supplementary textbooks</a:t>
            </a:r>
            <a:endParaRPr dirty="0"/>
          </a:p>
        </p:txBody>
      </p:sp>
      <p:sp>
        <p:nvSpPr>
          <p:cNvPr id="142" name="Supplementary textbooks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marL="274320" indent="-365760" defTabSz="467359">
              <a:lnSpc>
                <a:spcPct val="120000"/>
              </a:lnSpc>
              <a:spcBef>
                <a:spcPts val="3300"/>
              </a:spcBef>
              <a:defRPr sz="2880"/>
            </a:pPr>
            <a:r>
              <a:rPr lang="en-US" altLang="ko-KR" sz="3200" dirty="0">
                <a:hlinkClick r:id="rId2"/>
              </a:rPr>
              <a:t>Python Documentation</a:t>
            </a:r>
            <a:endParaRPr lang="en-US" altLang="ko-KR" sz="3200" dirty="0"/>
          </a:p>
          <a:p>
            <a:pPr marL="274320" indent="-365760" defTabSz="467359">
              <a:lnSpc>
                <a:spcPct val="120000"/>
              </a:lnSpc>
              <a:spcBef>
                <a:spcPts val="3300"/>
              </a:spcBef>
              <a:defRPr sz="2880"/>
            </a:pPr>
            <a:r>
              <a:rPr lang="ko-KR" altLang="en-US" sz="3200" u="sng" dirty="0" err="1">
                <a:hlinkClick r:id="rId3"/>
              </a:rPr>
              <a:t>어서와</a:t>
            </a:r>
            <a:r>
              <a:rPr lang="ko-KR" altLang="en-US" sz="3200" u="sng" dirty="0">
                <a:hlinkClick r:id="rId3"/>
              </a:rPr>
              <a:t> </a:t>
            </a:r>
            <a:r>
              <a:rPr lang="ko-KR" altLang="en-US" sz="3200" u="sng" dirty="0" err="1">
                <a:hlinkClick r:id="rId3"/>
              </a:rPr>
              <a:t>파이썬은</a:t>
            </a:r>
            <a:r>
              <a:rPr lang="ko-KR" altLang="en-US" sz="3200" u="sng" dirty="0">
                <a:hlinkClick r:id="rId3"/>
              </a:rPr>
              <a:t> 처음이지</a:t>
            </a:r>
            <a:endParaRPr lang="en-US" altLang="ko-KR" sz="3200" u="sng" dirty="0"/>
          </a:p>
          <a:p>
            <a:pPr marL="274320" indent="-365760" defTabSz="467359">
              <a:lnSpc>
                <a:spcPct val="120000"/>
              </a:lnSpc>
              <a:spcBef>
                <a:spcPts val="3300"/>
              </a:spcBef>
              <a:defRPr sz="2880"/>
            </a:pPr>
            <a:r>
              <a:rPr lang="ko-KR" altLang="en-US" sz="3200" u="sng" dirty="0">
                <a:hlinkClick r:id="rId4"/>
              </a:rPr>
              <a:t>파워 유저를 위한 파이썬 </a:t>
            </a:r>
            <a:r>
              <a:rPr lang="en-US" altLang="ko-KR" sz="3200" u="sng" dirty="0">
                <a:hlinkClick r:id="rId4"/>
              </a:rPr>
              <a:t>Express</a:t>
            </a:r>
            <a:endParaRPr lang="en-US" altLang="ko-KR" sz="3200" u="sng" dirty="0"/>
          </a:p>
          <a:p>
            <a:pPr marL="274320" indent="-365760" defTabSz="467359">
              <a:lnSpc>
                <a:spcPct val="120000"/>
              </a:lnSpc>
              <a:spcBef>
                <a:spcPts val="3300"/>
              </a:spcBef>
              <a:defRPr sz="2880"/>
            </a:pPr>
            <a:r>
              <a:rPr lang="en-US" altLang="ko-KR" sz="3200" dirty="0">
                <a:hlinkClick r:id="rId5"/>
              </a:rPr>
              <a:t>(609) </a:t>
            </a:r>
            <a:r>
              <a:rPr lang="ko-KR" altLang="en-US" sz="3200" dirty="0" err="1">
                <a:hlinkClick r:id="rId5"/>
              </a:rPr>
              <a:t>널널한</a:t>
            </a:r>
            <a:r>
              <a:rPr lang="ko-KR" altLang="en-US" sz="3200" dirty="0">
                <a:hlinkClick r:id="rId5"/>
              </a:rPr>
              <a:t> 교수의 으뜸 파이썬 </a:t>
            </a:r>
            <a:r>
              <a:rPr lang="en-US" altLang="ko-KR" sz="3200" dirty="0">
                <a:hlinkClick r:id="rId5"/>
              </a:rPr>
              <a:t>- YouTube</a:t>
            </a:r>
            <a:endParaRPr lang="en-US" sz="3200" u="sng" dirty="0">
              <a:hlinkClick r:id="rId6"/>
            </a:endParaRPr>
          </a:p>
          <a:p>
            <a:pPr marL="274320" indent="-365760" defTabSz="467359">
              <a:lnSpc>
                <a:spcPct val="120000"/>
              </a:lnSpc>
              <a:spcBef>
                <a:spcPts val="3300"/>
              </a:spcBef>
              <a:defRPr sz="2880"/>
            </a:pPr>
            <a:r>
              <a:rPr lang="ko-KR" altLang="en-US" sz="3200" u="sng" dirty="0">
                <a:hlinkClick r:id="rId7"/>
              </a:rPr>
              <a:t>점프 투 파이썬</a:t>
            </a:r>
            <a:endParaRPr lang="en-US" altLang="ko-KR" sz="3200" u="sng" dirty="0"/>
          </a:p>
          <a:p>
            <a:pPr marL="274320" indent="-365760" defTabSz="467359">
              <a:lnSpc>
                <a:spcPct val="120000"/>
              </a:lnSpc>
              <a:spcBef>
                <a:spcPts val="3300"/>
              </a:spcBef>
              <a:defRPr sz="2880"/>
            </a:pPr>
            <a:r>
              <a:rPr lang="ko-KR" altLang="en-US" sz="3200" u="sng" dirty="0">
                <a:hlinkClick r:id="rId8"/>
              </a:rPr>
              <a:t>코드 </a:t>
            </a:r>
            <a:r>
              <a:rPr lang="en-US" altLang="ko-KR" sz="3200" u="sng" dirty="0">
                <a:hlinkClick r:id="rId8"/>
              </a:rPr>
              <a:t>CODE</a:t>
            </a:r>
            <a:endParaRPr sz="3200" u="sng" dirty="0">
              <a:hlinkClick r:id="rId9"/>
            </a:endParaRP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5B29C3-F7DD-5C97-5538-D473E235D0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eaching">
            <a:extLst>
              <a:ext uri="{FF2B5EF4-FFF2-40B4-BE49-F238E27FC236}">
                <a16:creationId xmlns:a16="http://schemas.microsoft.com/office/drawing/2014/main" id="{97D8E25F-FAAE-02C3-5650-75E2D0DE4DD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Teaching</a:t>
            </a:r>
          </a:p>
        </p:txBody>
      </p:sp>
      <p:sp>
        <p:nvSpPr>
          <p:cNvPr id="142" name="Supplementary textbooks…">
            <a:extLst>
              <a:ext uri="{FF2B5EF4-FFF2-40B4-BE49-F238E27FC236}">
                <a16:creationId xmlns:a16="http://schemas.microsoft.com/office/drawing/2014/main" id="{BA2FF8E2-7A65-DDCE-70BB-D95B9C3C7F6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marL="365760" indent="-365760" defTabSz="467359">
              <a:lnSpc>
                <a:spcPct val="120000"/>
              </a:lnSpc>
              <a:spcBef>
                <a:spcPts val="3300"/>
              </a:spcBef>
              <a:defRPr sz="2880" b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sz="3200" dirty="0"/>
              <a:t>Ground rules</a:t>
            </a:r>
          </a:p>
          <a:p>
            <a:pPr marL="731520" lvl="1" indent="-365760" defTabSz="467359">
              <a:lnSpc>
                <a:spcPct val="120000"/>
              </a:lnSpc>
              <a:spcBef>
                <a:spcPts val="3300"/>
              </a:spcBef>
              <a:defRPr sz="2880"/>
            </a:pPr>
            <a:r>
              <a:rPr lang="en-US" sz="3200" dirty="0"/>
              <a:t>Submit your assignments by the deadline</a:t>
            </a:r>
          </a:p>
          <a:p>
            <a:pPr marL="731520" lvl="1" indent="-365760" defTabSz="467359">
              <a:lnSpc>
                <a:spcPct val="120000"/>
              </a:lnSpc>
              <a:spcBef>
                <a:spcPts val="3300"/>
              </a:spcBef>
              <a:defRPr sz="2880"/>
            </a:pPr>
            <a:r>
              <a:rPr sz="3200" dirty="0"/>
              <a:t>Zero Tolerance - equal or more than 4 absences</a:t>
            </a:r>
            <a:endParaRPr lang="en-US" sz="3200" dirty="0"/>
          </a:p>
          <a:p>
            <a:pPr marL="365760" indent="-365760" defTabSz="467359">
              <a:lnSpc>
                <a:spcPct val="120000"/>
              </a:lnSpc>
              <a:spcBef>
                <a:spcPts val="3300"/>
              </a:spcBef>
              <a:defRPr sz="2880" b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sz="3200" dirty="0"/>
              <a:t>Tutors</a:t>
            </a:r>
            <a:endParaRPr lang="en-US" sz="3200" dirty="0"/>
          </a:p>
          <a:p>
            <a:pPr marL="822960" lvl="1" indent="-365760" defTabSz="467359">
              <a:lnSpc>
                <a:spcPct val="120000"/>
              </a:lnSpc>
              <a:spcBef>
                <a:spcPts val="3300"/>
              </a:spcBef>
              <a:defRPr sz="2880" b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lang="ko-KR" altLang="en-US" sz="3200" dirty="0"/>
              <a:t>이지성</a:t>
            </a:r>
            <a:endParaRPr lang="en-US" altLang="ko-KR" sz="3200" dirty="0"/>
          </a:p>
          <a:p>
            <a:pPr marL="822960" lvl="1" indent="-365760" defTabSz="467359">
              <a:lnSpc>
                <a:spcPct val="120000"/>
              </a:lnSpc>
              <a:spcBef>
                <a:spcPts val="3300"/>
              </a:spcBef>
              <a:defRPr sz="2880" b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lang="ko-KR" altLang="en-US" sz="3200" dirty="0" err="1"/>
              <a:t>조해민</a:t>
            </a:r>
            <a:endParaRPr sz="3200" dirty="0"/>
          </a:p>
        </p:txBody>
      </p:sp>
    </p:spTree>
    <p:extLst>
      <p:ext uri="{BB962C8B-B14F-4D97-AF65-F5344CB8AC3E}">
        <p14:creationId xmlns:p14="http://schemas.microsoft.com/office/powerpoint/2010/main" val="3662857962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Final Grad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Final Grade</a:t>
            </a:r>
          </a:p>
        </p:txBody>
      </p:sp>
      <p:sp>
        <p:nvSpPr>
          <p:cNvPr id="145" name="Mid-term exam : 30%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 fontScale="92500"/>
          </a:bodyPr>
          <a:lstStyle/>
          <a:p>
            <a:pPr marL="425195" indent="-425195" defTabSz="543305">
              <a:spcBef>
                <a:spcPts val="3900"/>
              </a:spcBef>
              <a:defRPr sz="3348"/>
            </a:pPr>
            <a:r>
              <a:rPr dirty="0"/>
              <a:t>Mid-term exam : 30%</a:t>
            </a:r>
          </a:p>
          <a:p>
            <a:pPr marL="425195" indent="-425195" defTabSz="543305">
              <a:spcBef>
                <a:spcPts val="3900"/>
              </a:spcBef>
              <a:defRPr sz="3348"/>
            </a:pPr>
            <a:r>
              <a:rPr dirty="0"/>
              <a:t>Final exam : 30%</a:t>
            </a:r>
          </a:p>
          <a:p>
            <a:pPr marL="425195" indent="-425195" defTabSz="543305">
              <a:spcBef>
                <a:spcPts val="3900"/>
              </a:spcBef>
              <a:defRPr sz="3348"/>
            </a:pPr>
            <a:r>
              <a:rPr dirty="0"/>
              <a:t>Assignments : 20%</a:t>
            </a:r>
          </a:p>
          <a:p>
            <a:pPr marL="850391" lvl="1" indent="-425195" defTabSz="543305">
              <a:spcBef>
                <a:spcPts val="3900"/>
              </a:spcBef>
              <a:defRPr sz="3348"/>
            </a:pPr>
            <a:r>
              <a:rPr dirty="0"/>
              <a:t>Submit your assignments </a:t>
            </a:r>
            <a:r>
              <a:rPr lang="en-US" dirty="0"/>
              <a:t>via email </a:t>
            </a:r>
            <a:r>
              <a:rPr dirty="0"/>
              <a:t>by 23:59:59 next </a:t>
            </a:r>
            <a:r>
              <a:rPr lang="en-US" dirty="0"/>
              <a:t>Thursday</a:t>
            </a:r>
          </a:p>
          <a:p>
            <a:pPr marL="425195" indent="-425195" defTabSz="543305">
              <a:spcBef>
                <a:spcPts val="3900"/>
              </a:spcBef>
              <a:defRPr sz="3348"/>
            </a:pPr>
            <a:r>
              <a:rPr dirty="0"/>
              <a:t>Attendance : 10%</a:t>
            </a:r>
          </a:p>
          <a:p>
            <a:pPr marL="850391" lvl="1" indent="-425195" defTabSz="543305">
              <a:spcBef>
                <a:spcPts val="3900"/>
              </a:spcBef>
              <a:defRPr sz="3348"/>
            </a:pPr>
            <a:r>
              <a:rPr lang="en-US" dirty="0"/>
              <a:t>Four absences will make both you and me unhappy.</a:t>
            </a:r>
            <a:endParaRPr dirty="0"/>
          </a:p>
          <a:p>
            <a:pPr marL="425195" indent="-425195" defTabSz="543305">
              <a:spcBef>
                <a:spcPts val="3900"/>
              </a:spcBef>
              <a:defRPr sz="3348"/>
            </a:pPr>
            <a:r>
              <a:rPr dirty="0"/>
              <a:t>Attitude : 10%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ModernPortfolio">
  <a:themeElements>
    <a:clrScheme name="ModernPortfolio">
      <a:dk1>
        <a:srgbClr val="000000"/>
      </a:dk1>
      <a:lt1>
        <a:srgbClr val="FFFFFF"/>
      </a:lt1>
      <a:dk2>
        <a:srgbClr val="5C5C5C"/>
      </a:dk2>
      <a:lt2>
        <a:srgbClr val="CBCBCB"/>
      </a:lt2>
      <a:accent1>
        <a:srgbClr val="557E8A"/>
      </a:accent1>
      <a:accent2>
        <a:srgbClr val="88885A"/>
      </a:accent2>
      <a:accent3>
        <a:srgbClr val="B29E85"/>
      </a:accent3>
      <a:accent4>
        <a:srgbClr val="BB7B52"/>
      </a:accent4>
      <a:accent5>
        <a:srgbClr val="CF7F66"/>
      </a:accent5>
      <a:accent6>
        <a:srgbClr val="62647B"/>
      </a:accent6>
      <a:hlink>
        <a:srgbClr val="0000FF"/>
      </a:hlink>
      <a:folHlink>
        <a:srgbClr val="FF00FF"/>
      </a:folHlink>
    </a:clrScheme>
    <a:fontScheme name="ModernPortfolio">
      <a:majorFont>
        <a:latin typeface="Helvetica Neue Light"/>
        <a:ea typeface="Helvetica Neue Light"/>
        <a:cs typeface="Helvetica Neue Light"/>
      </a:majorFont>
      <a:minorFont>
        <a:latin typeface="Helvetica Neue Light"/>
        <a:ea typeface="Helvetica Neue Light"/>
        <a:cs typeface="Helvetica Neue Light"/>
      </a:minorFont>
    </a:fontScheme>
    <a:fmtScheme name="ModernPortfol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satOff val="12166"/>
            <a:lumOff val="-13042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ABABAB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ModernPortfolio">
  <a:themeElements>
    <a:clrScheme name="ModernPortfolio">
      <a:dk1>
        <a:srgbClr val="000000"/>
      </a:dk1>
      <a:lt1>
        <a:srgbClr val="FFFFFF"/>
      </a:lt1>
      <a:dk2>
        <a:srgbClr val="5C5C5C"/>
      </a:dk2>
      <a:lt2>
        <a:srgbClr val="CBCBCB"/>
      </a:lt2>
      <a:accent1>
        <a:srgbClr val="557E8A"/>
      </a:accent1>
      <a:accent2>
        <a:srgbClr val="88885A"/>
      </a:accent2>
      <a:accent3>
        <a:srgbClr val="B29E85"/>
      </a:accent3>
      <a:accent4>
        <a:srgbClr val="BB7B52"/>
      </a:accent4>
      <a:accent5>
        <a:srgbClr val="CF7F66"/>
      </a:accent5>
      <a:accent6>
        <a:srgbClr val="62647B"/>
      </a:accent6>
      <a:hlink>
        <a:srgbClr val="0000FF"/>
      </a:hlink>
      <a:folHlink>
        <a:srgbClr val="FF00FF"/>
      </a:folHlink>
    </a:clrScheme>
    <a:fontScheme name="ModernPortfolio">
      <a:majorFont>
        <a:latin typeface="Helvetica Neue Light"/>
        <a:ea typeface="Helvetica Neue Light"/>
        <a:cs typeface="Helvetica Neue Light"/>
      </a:majorFont>
      <a:minorFont>
        <a:latin typeface="Helvetica Neue Light"/>
        <a:ea typeface="Helvetica Neue Light"/>
        <a:cs typeface="Helvetica Neue Light"/>
      </a:minorFont>
    </a:fontScheme>
    <a:fmtScheme name="ModernPortfol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satOff val="12166"/>
            <a:lumOff val="-13042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ABABAB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810</TotalTime>
  <Words>370</Words>
  <Application>Microsoft Office PowerPoint</Application>
  <PresentationFormat>사용자 지정</PresentationFormat>
  <Paragraphs>64</Paragraphs>
  <Slides>20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6" baseType="lpstr">
      <vt:lpstr>Helvetica Neue</vt:lpstr>
      <vt:lpstr>Helvetica Neue Light</vt:lpstr>
      <vt:lpstr>Helvetica Neue Medium</vt:lpstr>
      <vt:lpstr>Arial</vt:lpstr>
      <vt:lpstr>Helvetica</vt:lpstr>
      <vt:lpstr>ModernPortfolio</vt:lpstr>
      <vt:lpstr>컴퓨팅사고와 SW코딩</vt:lpstr>
      <vt:lpstr>안 병 준</vt:lpstr>
      <vt:lpstr>PowerPoint 프레젠테이션</vt:lpstr>
      <vt:lpstr>Ice Breaking</vt:lpstr>
      <vt:lpstr>PowerPoint 프레젠테이션</vt:lpstr>
      <vt:lpstr>PowerPoint 프레젠테이션</vt:lpstr>
      <vt:lpstr>Supplementary textbooks</vt:lpstr>
      <vt:lpstr>Teaching</vt:lpstr>
      <vt:lpstr>Final Grade</vt:lpstr>
      <vt:lpstr>PowerPoint 프레젠테이션</vt:lpstr>
      <vt:lpstr>PowerPoint 프레젠테이션</vt:lpstr>
      <vt:lpstr>Exams</vt:lpstr>
      <vt:lpstr>PowerPoint 프레젠테이션</vt:lpstr>
      <vt:lpstr>PowerPoint 프레젠테이션</vt:lpstr>
      <vt:lpstr>Gmail</vt:lpstr>
      <vt:lpstr>Slack</vt:lpstr>
      <vt:lpstr>PowerPoint 프레젠테이션</vt:lpstr>
      <vt:lpstr>Toastmasters</vt:lpstr>
      <vt:lpstr>Further Studies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컴퓨팅사고와 SW코딩</dc:title>
  <cp:lastModifiedBy>안병준</cp:lastModifiedBy>
  <cp:revision>2</cp:revision>
  <dcterms:modified xsi:type="dcterms:W3CDTF">2024-03-08T04:27:29Z</dcterms:modified>
</cp:coreProperties>
</file>